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6"/>
  </p:notesMasterIdLst>
  <p:sldIdLst>
    <p:sldId id="283" r:id="rId2"/>
    <p:sldId id="285" r:id="rId3"/>
    <p:sldId id="277" r:id="rId4"/>
    <p:sldId id="282" r:id="rId5"/>
    <p:sldId id="278" r:id="rId6"/>
    <p:sldId id="280" r:id="rId7"/>
    <p:sldId id="286" r:id="rId8"/>
    <p:sldId id="279" r:id="rId9"/>
    <p:sldId id="256" r:id="rId10"/>
    <p:sldId id="264" r:id="rId11"/>
    <p:sldId id="261" r:id="rId12"/>
    <p:sldId id="265" r:id="rId13"/>
    <p:sldId id="257" r:id="rId14"/>
    <p:sldId id="266" r:id="rId15"/>
    <p:sldId id="267" r:id="rId16"/>
    <p:sldId id="268" r:id="rId17"/>
    <p:sldId id="258" r:id="rId18"/>
    <p:sldId id="259" r:id="rId19"/>
    <p:sldId id="269" r:id="rId20"/>
    <p:sldId id="270" r:id="rId21"/>
    <p:sldId id="271" r:id="rId22"/>
    <p:sldId id="272" r:id="rId23"/>
    <p:sldId id="273" r:id="rId24"/>
    <p:sldId id="275" r:id="rId2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7881A"/>
    <a:srgbClr val="E6981C"/>
    <a:srgbClr val="51F9B5"/>
    <a:srgbClr val="3967A2"/>
    <a:srgbClr val="87AFBB"/>
    <a:srgbClr val="D59C1D"/>
    <a:srgbClr val="323F78"/>
    <a:srgbClr val="FBFB9B"/>
    <a:srgbClr val="FF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42780-4639-4CEC-B711-7BD6CE416D76}" v="2184" dt="2024-01-04T15:02:48.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10"/>
  </p:normalViewPr>
  <p:slideViewPr>
    <p:cSldViewPr snapToGrid="0" snapToObjects="1">
      <p:cViewPr varScale="1">
        <p:scale>
          <a:sx n="69" d="100"/>
          <a:sy n="69" d="100"/>
        </p:scale>
        <p:origin x="6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ibulm361@gmail.com" userId="8cfd5d750aba463d" providerId="LiveId" clId="{84842780-4639-4CEC-B711-7BD6CE416D76}"/>
    <pc:docChg chg="undo redo custSel addSld delSld modSld sldOrd modMainMaster addSection delSection modSection">
      <pc:chgData name="rajibulm361@gmail.com" userId="8cfd5d750aba463d" providerId="LiveId" clId="{84842780-4639-4CEC-B711-7BD6CE416D76}" dt="2024-01-04T17:35:29.460" v="13093" actId="47"/>
      <pc:docMkLst>
        <pc:docMk/>
      </pc:docMkLst>
      <pc:sldChg chg="addSp delSp modSp mod modTransition modAnim">
        <pc:chgData name="rajibulm361@gmail.com" userId="8cfd5d750aba463d" providerId="LiveId" clId="{84842780-4639-4CEC-B711-7BD6CE416D76}" dt="2024-01-01T17:18:46.979" v="13057"/>
        <pc:sldMkLst>
          <pc:docMk/>
          <pc:sldMk cId="0" sldId="256"/>
        </pc:sldMkLst>
        <pc:spChg chg="add del">
          <ac:chgData name="rajibulm361@gmail.com" userId="8cfd5d750aba463d" providerId="LiveId" clId="{84842780-4639-4CEC-B711-7BD6CE416D76}" dt="2023-12-30T16:47:49.335" v="2281" actId="478"/>
          <ac:spMkLst>
            <pc:docMk/>
            <pc:sldMk cId="0" sldId="256"/>
            <ac:spMk id="2" creationId="{00000000-0000-0000-0000-000000000000}"/>
          </ac:spMkLst>
        </pc:spChg>
        <pc:spChg chg="add del mod">
          <ac:chgData name="rajibulm361@gmail.com" userId="8cfd5d750aba463d" providerId="LiveId" clId="{84842780-4639-4CEC-B711-7BD6CE416D76}" dt="2023-12-30T16:48:35.003" v="2299" actId="478"/>
          <ac:spMkLst>
            <pc:docMk/>
            <pc:sldMk cId="0" sldId="256"/>
            <ac:spMk id="3" creationId="{00000000-0000-0000-0000-000000000000}"/>
          </ac:spMkLst>
        </pc:spChg>
        <pc:spChg chg="mod">
          <ac:chgData name="rajibulm361@gmail.com" userId="8cfd5d750aba463d" providerId="LiveId" clId="{84842780-4639-4CEC-B711-7BD6CE416D76}" dt="2023-12-30T10:43:56.548" v="874" actId="1076"/>
          <ac:spMkLst>
            <pc:docMk/>
            <pc:sldMk cId="0" sldId="256"/>
            <ac:spMk id="5" creationId="{00000000-0000-0000-0000-000000000000}"/>
          </ac:spMkLst>
        </pc:spChg>
        <pc:spChg chg="mod">
          <ac:chgData name="rajibulm361@gmail.com" userId="8cfd5d750aba463d" providerId="LiveId" clId="{84842780-4639-4CEC-B711-7BD6CE416D76}" dt="2023-12-30T16:47:49.107" v="2280" actId="1076"/>
          <ac:spMkLst>
            <pc:docMk/>
            <pc:sldMk cId="0" sldId="256"/>
            <ac:spMk id="6" creationId="{00000000-0000-0000-0000-000000000000}"/>
          </ac:spMkLst>
        </pc:spChg>
        <pc:picChg chg="del">
          <ac:chgData name="rajibulm361@gmail.com" userId="8cfd5d750aba463d" providerId="LiveId" clId="{84842780-4639-4CEC-B711-7BD6CE416D76}" dt="2023-12-29T20:55:40.125" v="706" actId="478"/>
          <ac:picMkLst>
            <pc:docMk/>
            <pc:sldMk cId="0" sldId="256"/>
            <ac:picMk id="7" creationId="{00000000-0000-0000-0000-000000000000}"/>
          </ac:picMkLst>
        </pc:picChg>
      </pc:sldChg>
      <pc:sldChg chg="addSp delSp modSp add del mod ord modTransition">
        <pc:chgData name="rajibulm361@gmail.com" userId="8cfd5d750aba463d" providerId="LiveId" clId="{84842780-4639-4CEC-B711-7BD6CE416D76}" dt="2024-01-01T17:22:05.442" v="13079"/>
        <pc:sldMkLst>
          <pc:docMk/>
          <pc:sldMk cId="0" sldId="257"/>
        </pc:sldMkLst>
        <pc:spChg chg="del">
          <ac:chgData name="rajibulm361@gmail.com" userId="8cfd5d750aba463d" providerId="LiveId" clId="{84842780-4639-4CEC-B711-7BD6CE416D76}" dt="2023-12-30T11:38:09.059" v="1863" actId="478"/>
          <ac:spMkLst>
            <pc:docMk/>
            <pc:sldMk cId="0" sldId="257"/>
            <ac:spMk id="2" creationId="{00000000-0000-0000-0000-000000000000}"/>
          </ac:spMkLst>
        </pc:spChg>
        <pc:spChg chg="del mod">
          <ac:chgData name="rajibulm361@gmail.com" userId="8cfd5d750aba463d" providerId="LiveId" clId="{84842780-4639-4CEC-B711-7BD6CE416D76}" dt="2023-12-30T11:38:05.624" v="1862" actId="478"/>
          <ac:spMkLst>
            <pc:docMk/>
            <pc:sldMk cId="0" sldId="257"/>
            <ac:spMk id="3" creationId="{00000000-0000-0000-0000-000000000000}"/>
          </ac:spMkLst>
        </pc:spChg>
        <pc:spChg chg="mod ord">
          <ac:chgData name="rajibulm361@gmail.com" userId="8cfd5d750aba463d" providerId="LiveId" clId="{84842780-4639-4CEC-B711-7BD6CE416D76}" dt="2023-12-30T12:04:41.972" v="2212" actId="166"/>
          <ac:spMkLst>
            <pc:docMk/>
            <pc:sldMk cId="0" sldId="257"/>
            <ac:spMk id="5" creationId="{00000000-0000-0000-0000-000000000000}"/>
          </ac:spMkLst>
        </pc:spChg>
        <pc:spChg chg="del mod">
          <ac:chgData name="rajibulm361@gmail.com" userId="8cfd5d750aba463d" providerId="LiveId" clId="{84842780-4639-4CEC-B711-7BD6CE416D76}" dt="2023-12-30T11:45:42.854" v="1944" actId="478"/>
          <ac:spMkLst>
            <pc:docMk/>
            <pc:sldMk cId="0" sldId="257"/>
            <ac:spMk id="6" creationId="{00000000-0000-0000-0000-000000000000}"/>
          </ac:spMkLst>
        </pc:spChg>
        <pc:spChg chg="mod">
          <ac:chgData name="rajibulm361@gmail.com" userId="8cfd5d750aba463d" providerId="LiveId" clId="{84842780-4639-4CEC-B711-7BD6CE416D76}" dt="2023-12-30T11:59:18.735" v="2129" actId="20577"/>
          <ac:spMkLst>
            <pc:docMk/>
            <pc:sldMk cId="0" sldId="257"/>
            <ac:spMk id="7" creationId="{00000000-0000-0000-0000-000000000000}"/>
          </ac:spMkLst>
        </pc:spChg>
        <pc:spChg chg="del mod">
          <ac:chgData name="rajibulm361@gmail.com" userId="8cfd5d750aba463d" providerId="LiveId" clId="{84842780-4639-4CEC-B711-7BD6CE416D76}" dt="2023-12-30T11:45:55.543" v="1946" actId="478"/>
          <ac:spMkLst>
            <pc:docMk/>
            <pc:sldMk cId="0" sldId="257"/>
            <ac:spMk id="8" creationId="{00000000-0000-0000-0000-000000000000}"/>
          </ac:spMkLst>
        </pc:spChg>
        <pc:spChg chg="add del mod">
          <ac:chgData name="rajibulm361@gmail.com" userId="8cfd5d750aba463d" providerId="LiveId" clId="{84842780-4639-4CEC-B711-7BD6CE416D76}" dt="2023-12-30T11:45:22.309" v="1936" actId="21"/>
          <ac:spMkLst>
            <pc:docMk/>
            <pc:sldMk cId="0" sldId="257"/>
            <ac:spMk id="9" creationId="{00000000-0000-0000-0000-000000000000}"/>
          </ac:spMkLst>
        </pc:spChg>
        <pc:spChg chg="del mod">
          <ac:chgData name="rajibulm361@gmail.com" userId="8cfd5d750aba463d" providerId="LiveId" clId="{84842780-4639-4CEC-B711-7BD6CE416D76}" dt="2023-12-30T11:45:22.309" v="1936" actId="21"/>
          <ac:spMkLst>
            <pc:docMk/>
            <pc:sldMk cId="0" sldId="257"/>
            <ac:spMk id="10" creationId="{00000000-0000-0000-0000-000000000000}"/>
          </ac:spMkLst>
        </pc:spChg>
        <pc:spChg chg="del mod">
          <ac:chgData name="rajibulm361@gmail.com" userId="8cfd5d750aba463d" providerId="LiveId" clId="{84842780-4639-4CEC-B711-7BD6CE416D76}" dt="2023-12-30T11:45:22.309" v="1936" actId="21"/>
          <ac:spMkLst>
            <pc:docMk/>
            <pc:sldMk cId="0" sldId="257"/>
            <ac:spMk id="11" creationId="{00000000-0000-0000-0000-000000000000}"/>
          </ac:spMkLst>
        </pc:spChg>
        <pc:spChg chg="del mod">
          <ac:chgData name="rajibulm361@gmail.com" userId="8cfd5d750aba463d" providerId="LiveId" clId="{84842780-4639-4CEC-B711-7BD6CE416D76}" dt="2023-12-30T11:45:22.309" v="1936" actId="21"/>
          <ac:spMkLst>
            <pc:docMk/>
            <pc:sldMk cId="0" sldId="257"/>
            <ac:spMk id="12" creationId="{00000000-0000-0000-0000-000000000000}"/>
          </ac:spMkLst>
        </pc:spChg>
        <pc:spChg chg="del mod">
          <ac:chgData name="rajibulm361@gmail.com" userId="8cfd5d750aba463d" providerId="LiveId" clId="{84842780-4639-4CEC-B711-7BD6CE416D76}" dt="2023-12-30T11:45:22.309" v="1936" actId="21"/>
          <ac:spMkLst>
            <pc:docMk/>
            <pc:sldMk cId="0" sldId="257"/>
            <ac:spMk id="13" creationId="{00000000-0000-0000-0000-000000000000}"/>
          </ac:spMkLst>
        </pc:spChg>
        <pc:spChg chg="del mod">
          <ac:chgData name="rajibulm361@gmail.com" userId="8cfd5d750aba463d" providerId="LiveId" clId="{84842780-4639-4CEC-B711-7BD6CE416D76}" dt="2023-12-30T11:45:22.309" v="1936" actId="21"/>
          <ac:spMkLst>
            <pc:docMk/>
            <pc:sldMk cId="0" sldId="257"/>
            <ac:spMk id="14" creationId="{00000000-0000-0000-0000-000000000000}"/>
          </ac:spMkLst>
        </pc:spChg>
        <pc:spChg chg="add del mod">
          <ac:chgData name="rajibulm361@gmail.com" userId="8cfd5d750aba463d" providerId="LiveId" clId="{84842780-4639-4CEC-B711-7BD6CE416D76}" dt="2023-12-30T11:45:40.894" v="1943"/>
          <ac:spMkLst>
            <pc:docMk/>
            <pc:sldMk cId="0" sldId="257"/>
            <ac:spMk id="16" creationId="{BE94419F-079B-BB45-EB49-032077AB38D2}"/>
          </ac:spMkLst>
        </pc:spChg>
        <pc:spChg chg="add del mod">
          <ac:chgData name="rajibulm361@gmail.com" userId="8cfd5d750aba463d" providerId="LiveId" clId="{84842780-4639-4CEC-B711-7BD6CE416D76}" dt="2023-12-30T11:48:03.515" v="1976"/>
          <ac:spMkLst>
            <pc:docMk/>
            <pc:sldMk cId="0" sldId="257"/>
            <ac:spMk id="18" creationId="{4B43345B-5632-8567-BFF9-C479B70B27F8}"/>
          </ac:spMkLst>
        </pc:spChg>
        <pc:spChg chg="add mod">
          <ac:chgData name="rajibulm361@gmail.com" userId="8cfd5d750aba463d" providerId="LiveId" clId="{84842780-4639-4CEC-B711-7BD6CE416D76}" dt="2023-12-30T11:59:55.967" v="2147" actId="1038"/>
          <ac:spMkLst>
            <pc:docMk/>
            <pc:sldMk cId="0" sldId="257"/>
            <ac:spMk id="19" creationId="{B0265191-699E-C65F-6E74-238D51271CC4}"/>
          </ac:spMkLst>
        </pc:spChg>
        <pc:spChg chg="mod ord">
          <ac:chgData name="rajibulm361@gmail.com" userId="8cfd5d750aba463d" providerId="LiveId" clId="{84842780-4639-4CEC-B711-7BD6CE416D76}" dt="2023-12-30T12:09:27.469" v="2247" actId="14100"/>
          <ac:spMkLst>
            <pc:docMk/>
            <pc:sldMk cId="0" sldId="257"/>
            <ac:spMk id="21" creationId="{1E5AA5B2-0BAE-6B3E-C69A-C1596F8F6B1B}"/>
          </ac:spMkLst>
        </pc:spChg>
        <pc:spChg chg="mod">
          <ac:chgData name="rajibulm361@gmail.com" userId="8cfd5d750aba463d" providerId="LiveId" clId="{84842780-4639-4CEC-B711-7BD6CE416D76}" dt="2023-12-30T11:51:36.928" v="2006" actId="1036"/>
          <ac:spMkLst>
            <pc:docMk/>
            <pc:sldMk cId="0" sldId="257"/>
            <ac:spMk id="22" creationId="{B5CF73C4-83B1-A353-370D-D48B8226E172}"/>
          </ac:spMkLst>
        </pc:spChg>
        <pc:spChg chg="mod">
          <ac:chgData name="rajibulm361@gmail.com" userId="8cfd5d750aba463d" providerId="LiveId" clId="{84842780-4639-4CEC-B711-7BD6CE416D76}" dt="2023-12-30T11:54:46.722" v="2075" actId="1076"/>
          <ac:spMkLst>
            <pc:docMk/>
            <pc:sldMk cId="0" sldId="257"/>
            <ac:spMk id="23" creationId="{E6B814D7-914A-7746-81DD-34E2B2075591}"/>
          </ac:spMkLst>
        </pc:spChg>
        <pc:spChg chg="del mod">
          <ac:chgData name="rajibulm361@gmail.com" userId="8cfd5d750aba463d" providerId="LiveId" clId="{84842780-4639-4CEC-B711-7BD6CE416D76}" dt="2023-12-30T11:54:05.873" v="2035" actId="478"/>
          <ac:spMkLst>
            <pc:docMk/>
            <pc:sldMk cId="0" sldId="257"/>
            <ac:spMk id="24" creationId="{18349A55-DEAE-FB32-FD11-D4B95DB6DBDA}"/>
          </ac:spMkLst>
        </pc:spChg>
        <pc:spChg chg="mod">
          <ac:chgData name="rajibulm361@gmail.com" userId="8cfd5d750aba463d" providerId="LiveId" clId="{84842780-4639-4CEC-B711-7BD6CE416D76}" dt="2023-12-30T12:04:56.466" v="2215" actId="1076"/>
          <ac:spMkLst>
            <pc:docMk/>
            <pc:sldMk cId="0" sldId="257"/>
            <ac:spMk id="25" creationId="{D2F28105-4014-62B2-FAD5-39931C817C36}"/>
          </ac:spMkLst>
        </pc:spChg>
        <pc:spChg chg="mod">
          <ac:chgData name="rajibulm361@gmail.com" userId="8cfd5d750aba463d" providerId="LiveId" clId="{84842780-4639-4CEC-B711-7BD6CE416D76}" dt="2023-12-30T11:51:17.756" v="1991" actId="18245"/>
          <ac:spMkLst>
            <pc:docMk/>
            <pc:sldMk cId="0" sldId="257"/>
            <ac:spMk id="26" creationId="{2960486F-2E56-187C-D838-3C019DD4005A}"/>
          </ac:spMkLst>
        </pc:spChg>
        <pc:spChg chg="del mod">
          <ac:chgData name="rajibulm361@gmail.com" userId="8cfd5d750aba463d" providerId="LiveId" clId="{84842780-4639-4CEC-B711-7BD6CE416D76}" dt="2023-12-30T11:59:32.920" v="2131" actId="478"/>
          <ac:spMkLst>
            <pc:docMk/>
            <pc:sldMk cId="0" sldId="257"/>
            <ac:spMk id="27" creationId="{421D8F69-CCB7-442F-5550-3B5678111C60}"/>
          </ac:spMkLst>
        </pc:spChg>
        <pc:spChg chg="mod">
          <ac:chgData name="rajibulm361@gmail.com" userId="8cfd5d750aba463d" providerId="LiveId" clId="{84842780-4639-4CEC-B711-7BD6CE416D76}" dt="2023-12-30T11:59:44.938" v="2134" actId="14100"/>
          <ac:spMkLst>
            <pc:docMk/>
            <pc:sldMk cId="0" sldId="257"/>
            <ac:spMk id="28" creationId="{C140BAB3-6423-FF6B-8AFF-003A02C4FE92}"/>
          </ac:spMkLst>
        </pc:spChg>
        <pc:spChg chg="mod">
          <ac:chgData name="rajibulm361@gmail.com" userId="8cfd5d750aba463d" providerId="LiveId" clId="{84842780-4639-4CEC-B711-7BD6CE416D76}" dt="2023-12-30T12:02:01.599" v="2166"/>
          <ac:spMkLst>
            <pc:docMk/>
            <pc:sldMk cId="0" sldId="257"/>
            <ac:spMk id="29" creationId="{4E3B8B13-8AC5-643D-AC38-703333199B08}"/>
          </ac:spMkLst>
        </pc:spChg>
        <pc:spChg chg="del mod">
          <ac:chgData name="rajibulm361@gmail.com" userId="8cfd5d750aba463d" providerId="LiveId" clId="{84842780-4639-4CEC-B711-7BD6CE416D76}" dt="2023-12-30T11:51:22.701" v="1992" actId="478"/>
          <ac:spMkLst>
            <pc:docMk/>
            <pc:sldMk cId="0" sldId="257"/>
            <ac:spMk id="30" creationId="{968D573B-C171-8225-22A9-3C4E20B0A1FA}"/>
          </ac:spMkLst>
        </pc:spChg>
        <pc:spChg chg="mod">
          <ac:chgData name="rajibulm361@gmail.com" userId="8cfd5d750aba463d" providerId="LiveId" clId="{84842780-4639-4CEC-B711-7BD6CE416D76}" dt="2023-12-30T11:58:15.969" v="2114" actId="14100"/>
          <ac:spMkLst>
            <pc:docMk/>
            <pc:sldMk cId="0" sldId="257"/>
            <ac:spMk id="31" creationId="{9B48F3B5-4763-68A3-40A1-2177F76E80AD}"/>
          </ac:spMkLst>
        </pc:spChg>
        <pc:spChg chg="mod">
          <ac:chgData name="rajibulm361@gmail.com" userId="8cfd5d750aba463d" providerId="LiveId" clId="{84842780-4639-4CEC-B711-7BD6CE416D76}" dt="2023-12-30T11:53:39.816" v="2015" actId="14100"/>
          <ac:spMkLst>
            <pc:docMk/>
            <pc:sldMk cId="0" sldId="257"/>
            <ac:spMk id="32" creationId="{5F490993-90DA-A559-E0E8-403493A0A3EA}"/>
          </ac:spMkLst>
        </pc:spChg>
        <pc:spChg chg="del mod">
          <ac:chgData name="rajibulm361@gmail.com" userId="8cfd5d750aba463d" providerId="LiveId" clId="{84842780-4639-4CEC-B711-7BD6CE416D76}" dt="2023-12-30T12:03:48.886" v="2198" actId="478"/>
          <ac:spMkLst>
            <pc:docMk/>
            <pc:sldMk cId="0" sldId="257"/>
            <ac:spMk id="33" creationId="{1E6DAF2D-3297-B6F7-BB40-FCB2104A5064}"/>
          </ac:spMkLst>
        </pc:spChg>
        <pc:spChg chg="del mod">
          <ac:chgData name="rajibulm361@gmail.com" userId="8cfd5d750aba463d" providerId="LiveId" clId="{84842780-4639-4CEC-B711-7BD6CE416D76}" dt="2023-12-30T12:03:53.335" v="2199" actId="478"/>
          <ac:spMkLst>
            <pc:docMk/>
            <pc:sldMk cId="0" sldId="257"/>
            <ac:spMk id="34" creationId="{958A8287-049F-5F94-2C7A-E5ACD4314D80}"/>
          </ac:spMkLst>
        </pc:spChg>
        <pc:spChg chg="mod">
          <ac:chgData name="rajibulm361@gmail.com" userId="8cfd5d750aba463d" providerId="LiveId" clId="{84842780-4639-4CEC-B711-7BD6CE416D76}" dt="2023-12-30T11:51:17.756" v="1991" actId="18245"/>
          <ac:spMkLst>
            <pc:docMk/>
            <pc:sldMk cId="0" sldId="257"/>
            <ac:spMk id="35" creationId="{09F3D90E-C302-D728-416E-32BC0B2978B4}"/>
          </ac:spMkLst>
        </pc:spChg>
        <pc:spChg chg="mod ord">
          <ac:chgData name="rajibulm361@gmail.com" userId="8cfd5d750aba463d" providerId="LiveId" clId="{84842780-4639-4CEC-B711-7BD6CE416D76}" dt="2023-12-30T12:04:37.576" v="2211" actId="171"/>
          <ac:spMkLst>
            <pc:docMk/>
            <pc:sldMk cId="0" sldId="257"/>
            <ac:spMk id="36" creationId="{114F6D9A-2CE1-2C07-35A5-B7FE22127726}"/>
          </ac:spMkLst>
        </pc:spChg>
        <pc:spChg chg="mod">
          <ac:chgData name="rajibulm361@gmail.com" userId="8cfd5d750aba463d" providerId="LiveId" clId="{84842780-4639-4CEC-B711-7BD6CE416D76}" dt="2023-12-30T12:04:18.335" v="2204" actId="1076"/>
          <ac:spMkLst>
            <pc:docMk/>
            <pc:sldMk cId="0" sldId="257"/>
            <ac:spMk id="37" creationId="{51644C29-BE11-1F96-0710-26614A593B0C}"/>
          </ac:spMkLst>
        </pc:spChg>
        <pc:spChg chg="mod">
          <ac:chgData name="rajibulm361@gmail.com" userId="8cfd5d750aba463d" providerId="LiveId" clId="{84842780-4639-4CEC-B711-7BD6CE416D76}" dt="2023-12-30T11:58:38.380" v="2119" actId="1076"/>
          <ac:spMkLst>
            <pc:docMk/>
            <pc:sldMk cId="0" sldId="257"/>
            <ac:spMk id="38" creationId="{433B772B-A88E-AC3C-BFD7-45674668175D}"/>
          </ac:spMkLst>
        </pc:spChg>
        <pc:spChg chg="add del">
          <ac:chgData name="rajibulm361@gmail.com" userId="8cfd5d750aba463d" providerId="LiveId" clId="{84842780-4639-4CEC-B711-7BD6CE416D76}" dt="2023-12-30T11:55:18.691" v="2085" actId="22"/>
          <ac:spMkLst>
            <pc:docMk/>
            <pc:sldMk cId="0" sldId="257"/>
            <ac:spMk id="40" creationId="{E9539504-41A0-7502-9BB1-D7304BDF365A}"/>
          </ac:spMkLst>
        </pc:spChg>
        <pc:spChg chg="add mod">
          <ac:chgData name="rajibulm361@gmail.com" userId="8cfd5d750aba463d" providerId="LiveId" clId="{84842780-4639-4CEC-B711-7BD6CE416D76}" dt="2023-12-30T12:01:41.967" v="2163" actId="20577"/>
          <ac:spMkLst>
            <pc:docMk/>
            <pc:sldMk cId="0" sldId="257"/>
            <ac:spMk id="42" creationId="{F1C73685-B744-4E00-A7C5-455DAAF63247}"/>
          </ac:spMkLst>
        </pc:spChg>
        <pc:spChg chg="add mod">
          <ac:chgData name="rajibulm361@gmail.com" userId="8cfd5d750aba463d" providerId="LiveId" clId="{84842780-4639-4CEC-B711-7BD6CE416D76}" dt="2023-12-30T12:03:37.312" v="2194" actId="1076"/>
          <ac:spMkLst>
            <pc:docMk/>
            <pc:sldMk cId="0" sldId="257"/>
            <ac:spMk id="44" creationId="{828DA6FB-BF94-2BB7-8EBA-1B6850FACD1A}"/>
          </ac:spMkLst>
        </pc:spChg>
        <pc:spChg chg="add mod">
          <ac:chgData name="rajibulm361@gmail.com" userId="8cfd5d750aba463d" providerId="LiveId" clId="{84842780-4639-4CEC-B711-7BD6CE416D76}" dt="2023-12-30T12:03:32.595" v="2193" actId="1038"/>
          <ac:spMkLst>
            <pc:docMk/>
            <pc:sldMk cId="0" sldId="257"/>
            <ac:spMk id="45" creationId="{51349609-9BC1-4882-9069-EABF2714DA46}"/>
          </ac:spMkLst>
        </pc:spChg>
        <pc:spChg chg="add mod">
          <ac:chgData name="rajibulm361@gmail.com" userId="8cfd5d750aba463d" providerId="LiveId" clId="{84842780-4639-4CEC-B711-7BD6CE416D76}" dt="2023-12-30T12:09:14.431" v="2242" actId="1076"/>
          <ac:spMkLst>
            <pc:docMk/>
            <pc:sldMk cId="0" sldId="257"/>
            <ac:spMk id="46" creationId="{16C70E78-D626-BF7B-2F16-E8EB09188604}"/>
          </ac:spMkLst>
        </pc:spChg>
        <pc:grpChg chg="mod">
          <ac:chgData name="rajibulm361@gmail.com" userId="8cfd5d750aba463d" providerId="LiveId" clId="{84842780-4639-4CEC-B711-7BD6CE416D76}" dt="2023-12-30T12:09:22.152" v="2245" actId="1076"/>
          <ac:grpSpMkLst>
            <pc:docMk/>
            <pc:sldMk cId="0" sldId="257"/>
            <ac:grpSpMk id="20" creationId="{746A530C-A032-CE41-64AC-A260820856A4}"/>
          </ac:grpSpMkLst>
        </pc:grpChg>
        <pc:graphicFrameChg chg="add del mod modGraphic">
          <ac:chgData name="rajibulm361@gmail.com" userId="8cfd5d750aba463d" providerId="LiveId" clId="{84842780-4639-4CEC-B711-7BD6CE416D76}" dt="2023-12-30T11:51:17.756" v="1991" actId="18245"/>
          <ac:graphicFrameMkLst>
            <pc:docMk/>
            <pc:sldMk cId="0" sldId="257"/>
            <ac:graphicFrameMk id="17" creationId="{BC6BBA4D-12FC-F833-9DB0-00A7DC07B042}"/>
          </ac:graphicFrameMkLst>
        </pc:graphicFrameChg>
        <pc:picChg chg="mod">
          <ac:chgData name="rajibulm361@gmail.com" userId="8cfd5d750aba463d" providerId="LiveId" clId="{84842780-4639-4CEC-B711-7BD6CE416D76}" dt="2023-12-30T12:04:48.081" v="2214" actId="1076"/>
          <ac:picMkLst>
            <pc:docMk/>
            <pc:sldMk cId="0" sldId="257"/>
            <ac:picMk id="4" creationId="{00000000-0000-0000-0000-000000000000}"/>
          </ac:picMkLst>
        </pc:picChg>
        <pc:picChg chg="del">
          <ac:chgData name="rajibulm361@gmail.com" userId="8cfd5d750aba463d" providerId="LiveId" clId="{84842780-4639-4CEC-B711-7BD6CE416D76}" dt="2023-12-30T11:45:32.426" v="1940" actId="478"/>
          <ac:picMkLst>
            <pc:docMk/>
            <pc:sldMk cId="0" sldId="257"/>
            <ac:picMk id="15" creationId="{00000000-0000-0000-0000-000000000000}"/>
          </ac:picMkLst>
        </pc:picChg>
        <pc:picChg chg="add mod">
          <ac:chgData name="rajibulm361@gmail.com" userId="8cfd5d750aba463d" providerId="LiveId" clId="{84842780-4639-4CEC-B711-7BD6CE416D76}" dt="2023-12-30T12:09:18.061" v="2243" actId="1076"/>
          <ac:picMkLst>
            <pc:docMk/>
            <pc:sldMk cId="0" sldId="257"/>
            <ac:picMk id="48" creationId="{929E784B-000F-60B7-87FF-484B414ACF53}"/>
          </ac:picMkLst>
        </pc:picChg>
        <pc:picChg chg="add mod">
          <ac:chgData name="rajibulm361@gmail.com" userId="8cfd5d750aba463d" providerId="LiveId" clId="{84842780-4639-4CEC-B711-7BD6CE416D76}" dt="2023-12-30T12:09:39.661" v="2250" actId="1076"/>
          <ac:picMkLst>
            <pc:docMk/>
            <pc:sldMk cId="0" sldId="257"/>
            <ac:picMk id="50" creationId="{E9F58178-86A8-BBC3-6945-23DA8924B327}"/>
          </ac:picMkLst>
        </pc:picChg>
      </pc:sldChg>
      <pc:sldChg chg="addSp delSp modSp mod modTransition setBg">
        <pc:chgData name="rajibulm361@gmail.com" userId="8cfd5d750aba463d" providerId="LiveId" clId="{84842780-4639-4CEC-B711-7BD6CE416D76}" dt="2024-01-01T17:22:05.442" v="13079"/>
        <pc:sldMkLst>
          <pc:docMk/>
          <pc:sldMk cId="0" sldId="258"/>
        </pc:sldMkLst>
        <pc:spChg chg="add del mod">
          <ac:chgData name="rajibulm361@gmail.com" userId="8cfd5d750aba463d" providerId="LiveId" clId="{84842780-4639-4CEC-B711-7BD6CE416D76}" dt="2023-12-30T10:33:24.227" v="823" actId="478"/>
          <ac:spMkLst>
            <pc:docMk/>
            <pc:sldMk cId="0" sldId="258"/>
            <ac:spMk id="2" creationId="{00000000-0000-0000-0000-000000000000}"/>
          </ac:spMkLst>
        </pc:spChg>
        <pc:spChg chg="del mod">
          <ac:chgData name="rajibulm361@gmail.com" userId="8cfd5d750aba463d" providerId="LiveId" clId="{84842780-4639-4CEC-B711-7BD6CE416D76}" dt="2023-12-30T10:32:41.472" v="816" actId="478"/>
          <ac:spMkLst>
            <pc:docMk/>
            <pc:sldMk cId="0" sldId="258"/>
            <ac:spMk id="3" creationId="{00000000-0000-0000-0000-000000000000}"/>
          </ac:spMkLst>
        </pc:spChg>
        <pc:spChg chg="mod">
          <ac:chgData name="rajibulm361@gmail.com" userId="8cfd5d750aba463d" providerId="LiveId" clId="{84842780-4639-4CEC-B711-7BD6CE416D76}" dt="2023-12-30T10:32:09.516" v="806" actId="14100"/>
          <ac:spMkLst>
            <pc:docMk/>
            <pc:sldMk cId="0" sldId="258"/>
            <ac:spMk id="4" creationId="{00000000-0000-0000-0000-000000000000}"/>
          </ac:spMkLst>
        </pc:spChg>
        <pc:spChg chg="mod">
          <ac:chgData name="rajibulm361@gmail.com" userId="8cfd5d750aba463d" providerId="LiveId" clId="{84842780-4639-4CEC-B711-7BD6CE416D76}" dt="2023-12-30T11:29:36.735" v="1805" actId="1076"/>
          <ac:spMkLst>
            <pc:docMk/>
            <pc:sldMk cId="0" sldId="258"/>
            <ac:spMk id="6" creationId="{00000000-0000-0000-0000-000000000000}"/>
          </ac:spMkLst>
        </pc:spChg>
        <pc:spChg chg="mod">
          <ac:chgData name="rajibulm361@gmail.com" userId="8cfd5d750aba463d" providerId="LiveId" clId="{84842780-4639-4CEC-B711-7BD6CE416D76}" dt="2023-12-30T11:37:37.659" v="1859" actId="1076"/>
          <ac:spMkLst>
            <pc:docMk/>
            <pc:sldMk cId="0" sldId="258"/>
            <ac:spMk id="7" creationId="{00000000-0000-0000-0000-000000000000}"/>
          </ac:spMkLst>
        </pc:spChg>
        <pc:spChg chg="mod">
          <ac:chgData name="rajibulm361@gmail.com" userId="8cfd5d750aba463d" providerId="LiveId" clId="{84842780-4639-4CEC-B711-7BD6CE416D76}" dt="2023-12-30T10:31:41.630" v="799" actId="6549"/>
          <ac:spMkLst>
            <pc:docMk/>
            <pc:sldMk cId="0" sldId="258"/>
            <ac:spMk id="9" creationId="{00000000-0000-0000-0000-000000000000}"/>
          </ac:spMkLst>
        </pc:spChg>
        <pc:spChg chg="mod">
          <ac:chgData name="rajibulm361@gmail.com" userId="8cfd5d750aba463d" providerId="LiveId" clId="{84842780-4639-4CEC-B711-7BD6CE416D76}" dt="2023-12-30T10:31:47.300" v="801" actId="6549"/>
          <ac:spMkLst>
            <pc:docMk/>
            <pc:sldMk cId="0" sldId="258"/>
            <ac:spMk id="10" creationId="{00000000-0000-0000-0000-000000000000}"/>
          </ac:spMkLst>
        </pc:spChg>
        <pc:spChg chg="mod">
          <ac:chgData name="rajibulm361@gmail.com" userId="8cfd5d750aba463d" providerId="LiveId" clId="{84842780-4639-4CEC-B711-7BD6CE416D76}" dt="2023-12-30T10:31:50.549" v="802" actId="6549"/>
          <ac:spMkLst>
            <pc:docMk/>
            <pc:sldMk cId="0" sldId="258"/>
            <ac:spMk id="12" creationId="{00000000-0000-0000-0000-000000000000}"/>
          </ac:spMkLst>
        </pc:spChg>
        <pc:spChg chg="mod">
          <ac:chgData name="rajibulm361@gmail.com" userId="8cfd5d750aba463d" providerId="LiveId" clId="{84842780-4639-4CEC-B711-7BD6CE416D76}" dt="2023-12-30T10:31:53.671" v="803" actId="6549"/>
          <ac:spMkLst>
            <pc:docMk/>
            <pc:sldMk cId="0" sldId="258"/>
            <ac:spMk id="13" creationId="{00000000-0000-0000-0000-000000000000}"/>
          </ac:spMkLst>
        </pc:spChg>
        <pc:spChg chg="add del mod">
          <ac:chgData name="rajibulm361@gmail.com" userId="8cfd5d750aba463d" providerId="LiveId" clId="{84842780-4639-4CEC-B711-7BD6CE416D76}" dt="2023-12-30T10:38:03.824" v="831"/>
          <ac:spMkLst>
            <pc:docMk/>
            <pc:sldMk cId="0" sldId="258"/>
            <ac:spMk id="16" creationId="{FBBAAE80-F5C9-BB59-6C53-D77E7659CBAC}"/>
          </ac:spMkLst>
        </pc:spChg>
        <pc:spChg chg="add mod">
          <ac:chgData name="rajibulm361@gmail.com" userId="8cfd5d750aba463d" providerId="LiveId" clId="{84842780-4639-4CEC-B711-7BD6CE416D76}" dt="2023-12-30T11:37:28.339" v="1858" actId="1076"/>
          <ac:spMkLst>
            <pc:docMk/>
            <pc:sldMk cId="0" sldId="258"/>
            <ac:spMk id="19" creationId="{E81C338D-E368-9573-3820-2B2BBACA41B4}"/>
          </ac:spMkLst>
        </pc:spChg>
        <pc:spChg chg="add mod">
          <ac:chgData name="rajibulm361@gmail.com" userId="8cfd5d750aba463d" providerId="LiveId" clId="{84842780-4639-4CEC-B711-7BD6CE416D76}" dt="2023-12-30T11:37:17.919" v="1857" actId="20577"/>
          <ac:spMkLst>
            <pc:docMk/>
            <pc:sldMk cId="0" sldId="258"/>
            <ac:spMk id="21" creationId="{CF2A11A3-D643-4A4D-91C5-9FAE77D3E576}"/>
          </ac:spMkLst>
        </pc:spChg>
        <pc:graphicFrameChg chg="add del modGraphic">
          <ac:chgData name="rajibulm361@gmail.com" userId="8cfd5d750aba463d" providerId="LiveId" clId="{84842780-4639-4CEC-B711-7BD6CE416D76}" dt="2023-12-30T11:07:13.365" v="1450" actId="27309"/>
          <ac:graphicFrameMkLst>
            <pc:docMk/>
            <pc:sldMk cId="0" sldId="258"/>
            <ac:graphicFrameMk id="18" creationId="{954C14CD-7FF2-16D4-7CAA-045FAD6D6A0C}"/>
          </ac:graphicFrameMkLst>
        </pc:graphicFrameChg>
        <pc:graphicFrameChg chg="add mod modGraphic">
          <ac:chgData name="rajibulm361@gmail.com" userId="8cfd5d750aba463d" providerId="LiveId" clId="{84842780-4639-4CEC-B711-7BD6CE416D76}" dt="2023-12-30T11:36:09.378" v="1849" actId="1076"/>
          <ac:graphicFrameMkLst>
            <pc:docMk/>
            <pc:sldMk cId="0" sldId="258"/>
            <ac:graphicFrameMk id="20" creationId="{8E0896C7-4745-55CB-7A2F-0DFD9D94E5C9}"/>
          </ac:graphicFrameMkLst>
        </pc:graphicFrameChg>
        <pc:picChg chg="mod">
          <ac:chgData name="rajibulm361@gmail.com" userId="8cfd5d750aba463d" providerId="LiveId" clId="{84842780-4639-4CEC-B711-7BD6CE416D76}" dt="2023-12-30T10:32:16.516" v="808" actId="1076"/>
          <ac:picMkLst>
            <pc:docMk/>
            <pc:sldMk cId="0" sldId="258"/>
            <ac:picMk id="5" creationId="{00000000-0000-0000-0000-000000000000}"/>
          </ac:picMkLst>
        </pc:picChg>
        <pc:picChg chg="del">
          <ac:chgData name="rajibulm361@gmail.com" userId="8cfd5d750aba463d" providerId="LiveId" clId="{84842780-4639-4CEC-B711-7BD6CE416D76}" dt="2023-12-30T10:31:27.960" v="798" actId="478"/>
          <ac:picMkLst>
            <pc:docMk/>
            <pc:sldMk cId="0" sldId="258"/>
            <ac:picMk id="8" creationId="{00000000-0000-0000-0000-000000000000}"/>
          </ac:picMkLst>
        </pc:picChg>
        <pc:picChg chg="del">
          <ac:chgData name="rajibulm361@gmail.com" userId="8cfd5d750aba463d" providerId="LiveId" clId="{84842780-4639-4CEC-B711-7BD6CE416D76}" dt="2023-12-30T10:32:12.012" v="807" actId="478"/>
          <ac:picMkLst>
            <pc:docMk/>
            <pc:sldMk cId="0" sldId="258"/>
            <ac:picMk id="11" creationId="{00000000-0000-0000-0000-000000000000}"/>
          </ac:picMkLst>
        </pc:picChg>
        <pc:picChg chg="del">
          <ac:chgData name="rajibulm361@gmail.com" userId="8cfd5d750aba463d" providerId="LiveId" clId="{84842780-4639-4CEC-B711-7BD6CE416D76}" dt="2023-12-30T10:33:38.319" v="825" actId="478"/>
          <ac:picMkLst>
            <pc:docMk/>
            <pc:sldMk cId="0" sldId="258"/>
            <ac:picMk id="14" creationId="{00000000-0000-0000-0000-000000000000}"/>
          </ac:picMkLst>
        </pc:picChg>
      </pc:sldChg>
      <pc:sldChg chg="delSp modSp mod modTransition">
        <pc:chgData name="rajibulm361@gmail.com" userId="8cfd5d750aba463d" providerId="LiveId" clId="{84842780-4639-4CEC-B711-7BD6CE416D76}" dt="2024-01-01T17:22:05.442" v="13079"/>
        <pc:sldMkLst>
          <pc:docMk/>
          <pc:sldMk cId="0" sldId="259"/>
        </pc:sldMkLst>
        <pc:spChg chg="del">
          <ac:chgData name="rajibulm361@gmail.com" userId="8cfd5d750aba463d" providerId="LiveId" clId="{84842780-4639-4CEC-B711-7BD6CE416D76}" dt="2023-12-30T11:11:10.579" v="1472" actId="478"/>
          <ac:spMkLst>
            <pc:docMk/>
            <pc:sldMk cId="0" sldId="259"/>
            <ac:spMk id="2" creationId="{00000000-0000-0000-0000-000000000000}"/>
          </ac:spMkLst>
        </pc:spChg>
        <pc:spChg chg="del mod">
          <ac:chgData name="rajibulm361@gmail.com" userId="8cfd5d750aba463d" providerId="LiveId" clId="{84842780-4639-4CEC-B711-7BD6CE416D76}" dt="2023-12-30T11:10:55.090" v="1470" actId="478"/>
          <ac:spMkLst>
            <pc:docMk/>
            <pc:sldMk cId="0" sldId="259"/>
            <ac:spMk id="3" creationId="{00000000-0000-0000-0000-000000000000}"/>
          </ac:spMkLst>
        </pc:spChg>
        <pc:spChg chg="mod">
          <ac:chgData name="rajibulm361@gmail.com" userId="8cfd5d750aba463d" providerId="LiveId" clId="{84842780-4639-4CEC-B711-7BD6CE416D76}" dt="2023-12-30T11:11:03.006" v="1471" actId="1076"/>
          <ac:spMkLst>
            <pc:docMk/>
            <pc:sldMk cId="0" sldId="259"/>
            <ac:spMk id="5" creationId="{00000000-0000-0000-0000-000000000000}"/>
          </ac:spMkLst>
        </pc:spChg>
        <pc:spChg chg="mod">
          <ac:chgData name="rajibulm361@gmail.com" userId="8cfd5d750aba463d" providerId="LiveId" clId="{84842780-4639-4CEC-B711-7BD6CE416D76}" dt="2023-12-30T11:11:19.664" v="1473" actId="1076"/>
          <ac:spMkLst>
            <pc:docMk/>
            <pc:sldMk cId="0" sldId="259"/>
            <ac:spMk id="6" creationId="{00000000-0000-0000-0000-000000000000}"/>
          </ac:spMkLst>
        </pc:spChg>
        <pc:spChg chg="mod">
          <ac:chgData name="rajibulm361@gmail.com" userId="8cfd5d750aba463d" providerId="LiveId" clId="{84842780-4639-4CEC-B711-7BD6CE416D76}" dt="2023-12-30T11:11:32.675" v="1476" actId="1076"/>
          <ac:spMkLst>
            <pc:docMk/>
            <pc:sldMk cId="0" sldId="259"/>
            <ac:spMk id="7" creationId="{00000000-0000-0000-0000-000000000000}"/>
          </ac:spMkLst>
        </pc:spChg>
        <pc:spChg chg="mod">
          <ac:chgData name="rajibulm361@gmail.com" userId="8cfd5d750aba463d" providerId="LiveId" clId="{84842780-4639-4CEC-B711-7BD6CE416D76}" dt="2023-12-30T16:50:27.127" v="2554" actId="207"/>
          <ac:spMkLst>
            <pc:docMk/>
            <pc:sldMk cId="0" sldId="259"/>
            <ac:spMk id="8" creationId="{00000000-0000-0000-0000-000000000000}"/>
          </ac:spMkLst>
        </pc:spChg>
        <pc:spChg chg="mod">
          <ac:chgData name="rajibulm361@gmail.com" userId="8cfd5d750aba463d" providerId="LiveId" clId="{84842780-4639-4CEC-B711-7BD6CE416D76}" dt="2023-12-30T11:11:29.818" v="1475" actId="1076"/>
          <ac:spMkLst>
            <pc:docMk/>
            <pc:sldMk cId="0" sldId="259"/>
            <ac:spMk id="9" creationId="{00000000-0000-0000-0000-000000000000}"/>
          </ac:spMkLst>
        </pc:spChg>
        <pc:spChg chg="mod">
          <ac:chgData name="rajibulm361@gmail.com" userId="8cfd5d750aba463d" providerId="LiveId" clId="{84842780-4639-4CEC-B711-7BD6CE416D76}" dt="2023-12-30T11:11:40.586" v="1477" actId="1076"/>
          <ac:spMkLst>
            <pc:docMk/>
            <pc:sldMk cId="0" sldId="259"/>
            <ac:spMk id="10" creationId="{00000000-0000-0000-0000-000000000000}"/>
          </ac:spMkLst>
        </pc:spChg>
        <pc:spChg chg="mod">
          <ac:chgData name="rajibulm361@gmail.com" userId="8cfd5d750aba463d" providerId="LiveId" clId="{84842780-4639-4CEC-B711-7BD6CE416D76}" dt="2023-12-30T11:16:27.671" v="1647" actId="1036"/>
          <ac:spMkLst>
            <pc:docMk/>
            <pc:sldMk cId="0" sldId="259"/>
            <ac:spMk id="11" creationId="{00000000-0000-0000-0000-000000000000}"/>
          </ac:spMkLst>
        </pc:spChg>
        <pc:spChg chg="mod">
          <ac:chgData name="rajibulm361@gmail.com" userId="8cfd5d750aba463d" providerId="LiveId" clId="{84842780-4639-4CEC-B711-7BD6CE416D76}" dt="2023-12-30T11:19:52.534" v="1741" actId="1076"/>
          <ac:spMkLst>
            <pc:docMk/>
            <pc:sldMk cId="0" sldId="259"/>
            <ac:spMk id="12" creationId="{00000000-0000-0000-0000-000000000000}"/>
          </ac:spMkLst>
        </pc:spChg>
        <pc:spChg chg="mod">
          <ac:chgData name="rajibulm361@gmail.com" userId="8cfd5d750aba463d" providerId="LiveId" clId="{84842780-4639-4CEC-B711-7BD6CE416D76}" dt="2023-12-30T16:50:36.304" v="2555" actId="207"/>
          <ac:spMkLst>
            <pc:docMk/>
            <pc:sldMk cId="0" sldId="259"/>
            <ac:spMk id="13" creationId="{00000000-0000-0000-0000-000000000000}"/>
          </ac:spMkLst>
        </pc:spChg>
        <pc:spChg chg="mod">
          <ac:chgData name="rajibulm361@gmail.com" userId="8cfd5d750aba463d" providerId="LiveId" clId="{84842780-4639-4CEC-B711-7BD6CE416D76}" dt="2023-12-30T11:20:01.663" v="1773" actId="1035"/>
          <ac:spMkLst>
            <pc:docMk/>
            <pc:sldMk cId="0" sldId="259"/>
            <ac:spMk id="14" creationId="{00000000-0000-0000-0000-000000000000}"/>
          </ac:spMkLst>
        </pc:spChg>
        <pc:spChg chg="mod">
          <ac:chgData name="rajibulm361@gmail.com" userId="8cfd5d750aba463d" providerId="LiveId" clId="{84842780-4639-4CEC-B711-7BD6CE416D76}" dt="2023-12-30T11:16:41.344" v="1648" actId="1076"/>
          <ac:spMkLst>
            <pc:docMk/>
            <pc:sldMk cId="0" sldId="259"/>
            <ac:spMk id="15" creationId="{00000000-0000-0000-0000-000000000000}"/>
          </ac:spMkLst>
        </pc:spChg>
        <pc:spChg chg="mod">
          <ac:chgData name="rajibulm361@gmail.com" userId="8cfd5d750aba463d" providerId="LiveId" clId="{84842780-4639-4CEC-B711-7BD6CE416D76}" dt="2023-12-30T11:20:08.209" v="1775" actId="20577"/>
          <ac:spMkLst>
            <pc:docMk/>
            <pc:sldMk cId="0" sldId="259"/>
            <ac:spMk id="16" creationId="{00000000-0000-0000-0000-000000000000}"/>
          </ac:spMkLst>
        </pc:spChg>
        <pc:spChg chg="del">
          <ac:chgData name="rajibulm361@gmail.com" userId="8cfd5d750aba463d" providerId="LiveId" clId="{84842780-4639-4CEC-B711-7BD6CE416D76}" dt="2023-12-30T11:13:24.079" v="1532" actId="478"/>
          <ac:spMkLst>
            <pc:docMk/>
            <pc:sldMk cId="0" sldId="259"/>
            <ac:spMk id="17" creationId="{00000000-0000-0000-0000-000000000000}"/>
          </ac:spMkLst>
        </pc:spChg>
        <pc:spChg chg="del">
          <ac:chgData name="rajibulm361@gmail.com" userId="8cfd5d750aba463d" providerId="LiveId" clId="{84842780-4639-4CEC-B711-7BD6CE416D76}" dt="2023-12-30T11:13:24.079" v="1532" actId="478"/>
          <ac:spMkLst>
            <pc:docMk/>
            <pc:sldMk cId="0" sldId="259"/>
            <ac:spMk id="18" creationId="{00000000-0000-0000-0000-000000000000}"/>
          </ac:spMkLst>
        </pc:spChg>
        <pc:spChg chg="del mod">
          <ac:chgData name="rajibulm361@gmail.com" userId="8cfd5d750aba463d" providerId="LiveId" clId="{84842780-4639-4CEC-B711-7BD6CE416D76}" dt="2023-12-30T11:13:24.079" v="1532" actId="478"/>
          <ac:spMkLst>
            <pc:docMk/>
            <pc:sldMk cId="0" sldId="259"/>
            <ac:spMk id="19" creationId="{00000000-0000-0000-0000-000000000000}"/>
          </ac:spMkLst>
        </pc:spChg>
        <pc:spChg chg="del">
          <ac:chgData name="rajibulm361@gmail.com" userId="8cfd5d750aba463d" providerId="LiveId" clId="{84842780-4639-4CEC-B711-7BD6CE416D76}" dt="2023-12-30T11:13:24.079" v="1532" actId="478"/>
          <ac:spMkLst>
            <pc:docMk/>
            <pc:sldMk cId="0" sldId="259"/>
            <ac:spMk id="20" creationId="{00000000-0000-0000-0000-000000000000}"/>
          </ac:spMkLst>
        </pc:spChg>
        <pc:spChg chg="mod">
          <ac:chgData name="rajibulm361@gmail.com" userId="8cfd5d750aba463d" providerId="LiveId" clId="{84842780-4639-4CEC-B711-7BD6CE416D76}" dt="2023-12-30T11:13:32.315" v="1534" actId="6549"/>
          <ac:spMkLst>
            <pc:docMk/>
            <pc:sldMk cId="0" sldId="259"/>
            <ac:spMk id="21" creationId="{00000000-0000-0000-0000-000000000000}"/>
          </ac:spMkLst>
        </pc:spChg>
        <pc:picChg chg="del mod">
          <ac:chgData name="rajibulm361@gmail.com" userId="8cfd5d750aba463d" providerId="LiveId" clId="{84842780-4639-4CEC-B711-7BD6CE416D76}" dt="2023-12-30T16:50:40.573" v="2556" actId="478"/>
          <ac:picMkLst>
            <pc:docMk/>
            <pc:sldMk cId="0" sldId="259"/>
            <ac:picMk id="4" creationId="{00000000-0000-0000-0000-000000000000}"/>
          </ac:picMkLst>
        </pc:picChg>
        <pc:picChg chg="del">
          <ac:chgData name="rajibulm361@gmail.com" userId="8cfd5d750aba463d" providerId="LiveId" clId="{84842780-4639-4CEC-B711-7BD6CE416D76}" dt="2023-12-30T11:20:13.457" v="1776" actId="478"/>
          <ac:picMkLst>
            <pc:docMk/>
            <pc:sldMk cId="0" sldId="259"/>
            <ac:picMk id="22" creationId="{00000000-0000-0000-0000-000000000000}"/>
          </ac:picMkLst>
        </pc:picChg>
      </pc:sldChg>
      <pc:sldChg chg="del ord">
        <pc:chgData name="rajibulm361@gmail.com" userId="8cfd5d750aba463d" providerId="LiveId" clId="{84842780-4639-4CEC-B711-7BD6CE416D76}" dt="2023-12-30T21:05:40.333" v="3868" actId="47"/>
        <pc:sldMkLst>
          <pc:docMk/>
          <pc:sldMk cId="0" sldId="260"/>
        </pc:sldMkLst>
      </pc:sldChg>
      <pc:sldChg chg="delSp modSp mod ord modTransition setBg">
        <pc:chgData name="rajibulm361@gmail.com" userId="8cfd5d750aba463d" providerId="LiveId" clId="{84842780-4639-4CEC-B711-7BD6CE416D76}" dt="2024-01-04T15:02:50.072" v="13087" actId="1076"/>
        <pc:sldMkLst>
          <pc:docMk/>
          <pc:sldMk cId="0" sldId="261"/>
        </pc:sldMkLst>
        <pc:spChg chg="del">
          <ac:chgData name="rajibulm361@gmail.com" userId="8cfd5d750aba463d" providerId="LiveId" clId="{84842780-4639-4CEC-B711-7BD6CE416D76}" dt="2023-12-30T16:44:19.245" v="2254" actId="478"/>
          <ac:spMkLst>
            <pc:docMk/>
            <pc:sldMk cId="0" sldId="261"/>
            <ac:spMk id="2" creationId="{00000000-0000-0000-0000-000000000000}"/>
          </ac:spMkLst>
        </pc:spChg>
        <pc:spChg chg="del">
          <ac:chgData name="rajibulm361@gmail.com" userId="8cfd5d750aba463d" providerId="LiveId" clId="{84842780-4639-4CEC-B711-7BD6CE416D76}" dt="2023-12-30T16:44:16.421" v="2253" actId="478"/>
          <ac:spMkLst>
            <pc:docMk/>
            <pc:sldMk cId="0" sldId="261"/>
            <ac:spMk id="3" creationId="{00000000-0000-0000-0000-000000000000}"/>
          </ac:spMkLst>
        </pc:spChg>
        <pc:spChg chg="mod">
          <ac:chgData name="rajibulm361@gmail.com" userId="8cfd5d750aba463d" providerId="LiveId" clId="{84842780-4639-4CEC-B711-7BD6CE416D76}" dt="2023-12-30T17:13:46.019" v="3310" actId="1035"/>
          <ac:spMkLst>
            <pc:docMk/>
            <pc:sldMk cId="0" sldId="261"/>
            <ac:spMk id="4" creationId="{00000000-0000-0000-0000-000000000000}"/>
          </ac:spMkLst>
        </pc:spChg>
        <pc:spChg chg="mod">
          <ac:chgData name="rajibulm361@gmail.com" userId="8cfd5d750aba463d" providerId="LiveId" clId="{84842780-4639-4CEC-B711-7BD6CE416D76}" dt="2023-12-30T17:13:36.519" v="3250" actId="1036"/>
          <ac:spMkLst>
            <pc:docMk/>
            <pc:sldMk cId="0" sldId="261"/>
            <ac:spMk id="6" creationId="{00000000-0000-0000-0000-000000000000}"/>
          </ac:spMkLst>
        </pc:spChg>
        <pc:spChg chg="mod">
          <ac:chgData name="rajibulm361@gmail.com" userId="8cfd5d750aba463d" providerId="LiveId" clId="{84842780-4639-4CEC-B711-7BD6CE416D76}" dt="2023-12-30T17:13:36.519" v="3250" actId="1036"/>
          <ac:spMkLst>
            <pc:docMk/>
            <pc:sldMk cId="0" sldId="261"/>
            <ac:spMk id="7" creationId="{00000000-0000-0000-0000-000000000000}"/>
          </ac:spMkLst>
        </pc:spChg>
        <pc:spChg chg="mod">
          <ac:chgData name="rajibulm361@gmail.com" userId="8cfd5d750aba463d" providerId="LiveId" clId="{84842780-4639-4CEC-B711-7BD6CE416D76}" dt="2023-12-30T17:13:36.519" v="3250" actId="1036"/>
          <ac:spMkLst>
            <pc:docMk/>
            <pc:sldMk cId="0" sldId="261"/>
            <ac:spMk id="9" creationId="{00000000-0000-0000-0000-000000000000}"/>
          </ac:spMkLst>
        </pc:spChg>
        <pc:spChg chg="mod">
          <ac:chgData name="rajibulm361@gmail.com" userId="8cfd5d750aba463d" providerId="LiveId" clId="{84842780-4639-4CEC-B711-7BD6CE416D76}" dt="2023-12-30T17:13:36.519" v="3250" actId="1036"/>
          <ac:spMkLst>
            <pc:docMk/>
            <pc:sldMk cId="0" sldId="261"/>
            <ac:spMk id="10" creationId="{00000000-0000-0000-0000-000000000000}"/>
          </ac:spMkLst>
        </pc:spChg>
        <pc:spChg chg="mod">
          <ac:chgData name="rajibulm361@gmail.com" userId="8cfd5d750aba463d" providerId="LiveId" clId="{84842780-4639-4CEC-B711-7BD6CE416D76}" dt="2024-01-04T15:02:50.072" v="13087" actId="1076"/>
          <ac:spMkLst>
            <pc:docMk/>
            <pc:sldMk cId="0" sldId="261"/>
            <ac:spMk id="12" creationId="{00000000-0000-0000-0000-000000000000}"/>
          </ac:spMkLst>
        </pc:spChg>
        <pc:spChg chg="mod">
          <ac:chgData name="rajibulm361@gmail.com" userId="8cfd5d750aba463d" providerId="LiveId" clId="{84842780-4639-4CEC-B711-7BD6CE416D76}" dt="2023-12-30T17:13:36.519" v="3250" actId="1036"/>
          <ac:spMkLst>
            <pc:docMk/>
            <pc:sldMk cId="0" sldId="261"/>
            <ac:spMk id="13" creationId="{00000000-0000-0000-0000-000000000000}"/>
          </ac:spMkLst>
        </pc:spChg>
        <pc:picChg chg="mod">
          <ac:chgData name="rajibulm361@gmail.com" userId="8cfd5d750aba463d" providerId="LiveId" clId="{84842780-4639-4CEC-B711-7BD6CE416D76}" dt="2023-12-30T17:13:36.519" v="3250" actId="1036"/>
          <ac:picMkLst>
            <pc:docMk/>
            <pc:sldMk cId="0" sldId="261"/>
            <ac:picMk id="5" creationId="{00000000-0000-0000-0000-000000000000}"/>
          </ac:picMkLst>
        </pc:picChg>
        <pc:picChg chg="mod">
          <ac:chgData name="rajibulm361@gmail.com" userId="8cfd5d750aba463d" providerId="LiveId" clId="{84842780-4639-4CEC-B711-7BD6CE416D76}" dt="2023-12-30T17:13:36.519" v="3250" actId="1036"/>
          <ac:picMkLst>
            <pc:docMk/>
            <pc:sldMk cId="0" sldId="261"/>
            <ac:picMk id="8" creationId="{00000000-0000-0000-0000-000000000000}"/>
          </ac:picMkLst>
        </pc:picChg>
        <pc:picChg chg="mod">
          <ac:chgData name="rajibulm361@gmail.com" userId="8cfd5d750aba463d" providerId="LiveId" clId="{84842780-4639-4CEC-B711-7BD6CE416D76}" dt="2023-12-30T17:13:36.519" v="3250" actId="1036"/>
          <ac:picMkLst>
            <pc:docMk/>
            <pc:sldMk cId="0" sldId="261"/>
            <ac:picMk id="11" creationId="{00000000-0000-0000-0000-000000000000}"/>
          </ac:picMkLst>
        </pc:picChg>
        <pc:picChg chg="del">
          <ac:chgData name="rajibulm361@gmail.com" userId="8cfd5d750aba463d" providerId="LiveId" clId="{84842780-4639-4CEC-B711-7BD6CE416D76}" dt="2023-12-30T11:22:52.741" v="1790" actId="478"/>
          <ac:picMkLst>
            <pc:docMk/>
            <pc:sldMk cId="0" sldId="261"/>
            <ac:picMk id="14" creationId="{00000000-0000-0000-0000-000000000000}"/>
          </ac:picMkLst>
        </pc:picChg>
      </pc:sldChg>
      <pc:sldChg chg="del ord">
        <pc:chgData name="rajibulm361@gmail.com" userId="8cfd5d750aba463d" providerId="LiveId" clId="{84842780-4639-4CEC-B711-7BD6CE416D76}" dt="2023-12-30T21:05:40.333" v="3868" actId="47"/>
        <pc:sldMkLst>
          <pc:docMk/>
          <pc:sldMk cId="0" sldId="262"/>
        </pc:sldMkLst>
      </pc:sldChg>
      <pc:sldChg chg="del">
        <pc:chgData name="rajibulm361@gmail.com" userId="8cfd5d750aba463d" providerId="LiveId" clId="{84842780-4639-4CEC-B711-7BD6CE416D76}" dt="2023-12-30T21:05:40.333" v="3868" actId="47"/>
        <pc:sldMkLst>
          <pc:docMk/>
          <pc:sldMk cId="0" sldId="263"/>
        </pc:sldMkLst>
      </pc:sldChg>
      <pc:sldChg chg="addSp delSp modSp new mod modTransition setBg">
        <pc:chgData name="rajibulm361@gmail.com" userId="8cfd5d750aba463d" providerId="LiveId" clId="{84842780-4639-4CEC-B711-7BD6CE416D76}" dt="2024-01-01T17:19:55.059" v="13068"/>
        <pc:sldMkLst>
          <pc:docMk/>
          <pc:sldMk cId="3237959587" sldId="264"/>
        </pc:sldMkLst>
        <pc:spChg chg="add del mod">
          <ac:chgData name="rajibulm361@gmail.com" userId="8cfd5d750aba463d" providerId="LiveId" clId="{84842780-4639-4CEC-B711-7BD6CE416D76}" dt="2023-12-29T20:33:18.252" v="157" actId="478"/>
          <ac:spMkLst>
            <pc:docMk/>
            <pc:sldMk cId="3237959587" sldId="264"/>
            <ac:spMk id="2" creationId="{2EC4FD62-87C2-BCA0-891D-F735B0B24B24}"/>
          </ac:spMkLst>
        </pc:spChg>
        <pc:spChg chg="add del">
          <ac:chgData name="rajibulm361@gmail.com" userId="8cfd5d750aba463d" providerId="LiveId" clId="{84842780-4639-4CEC-B711-7BD6CE416D76}" dt="2023-12-29T20:16:36.373" v="2" actId="22"/>
          <ac:spMkLst>
            <pc:docMk/>
            <pc:sldMk cId="3237959587" sldId="264"/>
            <ac:spMk id="3" creationId="{0294A8B0-60AF-C88C-82CF-8EF2FA6F26E0}"/>
          </ac:spMkLst>
        </pc:spChg>
        <pc:spChg chg="add mod ord">
          <ac:chgData name="rajibulm361@gmail.com" userId="8cfd5d750aba463d" providerId="LiveId" clId="{84842780-4639-4CEC-B711-7BD6CE416D76}" dt="2023-12-31T12:17:11.694" v="5349" actId="404"/>
          <ac:spMkLst>
            <pc:docMk/>
            <pc:sldMk cId="3237959587" sldId="264"/>
            <ac:spMk id="3" creationId="{AC1CA413-ED1C-DABA-9A26-0AA1169B17B0}"/>
          </ac:spMkLst>
        </pc:spChg>
        <pc:spChg chg="add del mod">
          <ac:chgData name="rajibulm361@gmail.com" userId="8cfd5d750aba463d" providerId="LiveId" clId="{84842780-4639-4CEC-B711-7BD6CE416D76}" dt="2023-12-31T12:07:13.891" v="5226"/>
          <ac:spMkLst>
            <pc:docMk/>
            <pc:sldMk cId="3237959587" sldId="264"/>
            <ac:spMk id="4" creationId="{BF021AE9-3487-1034-1B28-41922C09C73E}"/>
          </ac:spMkLst>
        </pc:spChg>
        <pc:spChg chg="add del mod">
          <ac:chgData name="rajibulm361@gmail.com" userId="8cfd5d750aba463d" providerId="LiveId" clId="{84842780-4639-4CEC-B711-7BD6CE416D76}" dt="2023-12-31T12:06:36.578" v="5214"/>
          <ac:spMkLst>
            <pc:docMk/>
            <pc:sldMk cId="3237959587" sldId="264"/>
            <ac:spMk id="5" creationId="{04A22996-9EB9-1434-C84F-836DB1813B7E}"/>
          </ac:spMkLst>
        </pc:spChg>
        <pc:spChg chg="add del mod">
          <ac:chgData name="rajibulm361@gmail.com" userId="8cfd5d750aba463d" providerId="LiveId" clId="{84842780-4639-4CEC-B711-7BD6CE416D76}" dt="2023-12-31T12:07:13.891" v="5224"/>
          <ac:spMkLst>
            <pc:docMk/>
            <pc:sldMk cId="3237959587" sldId="264"/>
            <ac:spMk id="6" creationId="{63B7B92C-62A8-D302-07FC-9EDE90877F5C}"/>
          </ac:spMkLst>
        </pc:spChg>
        <pc:spChg chg="add del mod ord">
          <ac:chgData name="rajibulm361@gmail.com" userId="8cfd5d750aba463d" providerId="LiveId" clId="{84842780-4639-4CEC-B711-7BD6CE416D76}" dt="2023-12-31T12:07:13.886" v="5222" actId="478"/>
          <ac:spMkLst>
            <pc:docMk/>
            <pc:sldMk cId="3237959587" sldId="264"/>
            <ac:spMk id="7" creationId="{57EF2575-0E94-30BC-AB3C-90A454420B6C}"/>
          </ac:spMkLst>
        </pc:spChg>
        <pc:spChg chg="add del mod ord">
          <ac:chgData name="rajibulm361@gmail.com" userId="8cfd5d750aba463d" providerId="LiveId" clId="{84842780-4639-4CEC-B711-7BD6CE416D76}" dt="2023-12-31T12:06:36.578" v="5212" actId="478"/>
          <ac:spMkLst>
            <pc:docMk/>
            <pc:sldMk cId="3237959587" sldId="264"/>
            <ac:spMk id="8" creationId="{40037F4C-6212-1F04-0BC8-989B5A4226BD}"/>
          </ac:spMkLst>
        </pc:spChg>
        <pc:spChg chg="add del mod ord">
          <ac:chgData name="rajibulm361@gmail.com" userId="8cfd5d750aba463d" providerId="LiveId" clId="{84842780-4639-4CEC-B711-7BD6CE416D76}" dt="2023-12-31T12:07:20.438" v="5227" actId="478"/>
          <ac:spMkLst>
            <pc:docMk/>
            <pc:sldMk cId="3237959587" sldId="264"/>
            <ac:spMk id="9" creationId="{767B6466-6A19-CFC9-84B3-52974830C323}"/>
          </ac:spMkLst>
        </pc:spChg>
        <pc:spChg chg="add del mod ord">
          <ac:chgData name="rajibulm361@gmail.com" userId="8cfd5d750aba463d" providerId="LiveId" clId="{84842780-4639-4CEC-B711-7BD6CE416D76}" dt="2023-12-31T12:07:26.211" v="5229" actId="478"/>
          <ac:spMkLst>
            <pc:docMk/>
            <pc:sldMk cId="3237959587" sldId="264"/>
            <ac:spMk id="10" creationId="{04FD9F8E-2580-511E-BD13-527A193393BD}"/>
          </ac:spMkLst>
        </pc:spChg>
        <pc:spChg chg="add mod ord">
          <ac:chgData name="rajibulm361@gmail.com" userId="8cfd5d750aba463d" providerId="LiveId" clId="{84842780-4639-4CEC-B711-7BD6CE416D76}" dt="2023-12-31T12:16:50.523" v="5345" actId="171"/>
          <ac:spMkLst>
            <pc:docMk/>
            <pc:sldMk cId="3237959587" sldId="264"/>
            <ac:spMk id="13" creationId="{E5DDEC2B-C045-ADC7-C769-1F39642091A6}"/>
          </ac:spMkLst>
        </pc:spChg>
        <pc:graphicFrameChg chg="add mod modGraphic">
          <ac:chgData name="rajibulm361@gmail.com" userId="8cfd5d750aba463d" providerId="LiveId" clId="{84842780-4639-4CEC-B711-7BD6CE416D76}" dt="2023-12-31T12:16:15.815" v="5338"/>
          <ac:graphicFrameMkLst>
            <pc:docMk/>
            <pc:sldMk cId="3237959587" sldId="264"/>
            <ac:graphicFrameMk id="2" creationId="{B014992A-D265-3A5C-906F-4F721E6E1CC5}"/>
          </ac:graphicFrameMkLst>
        </pc:graphicFrameChg>
        <pc:picChg chg="add mod">
          <ac:chgData name="rajibulm361@gmail.com" userId="8cfd5d750aba463d" providerId="LiveId" clId="{84842780-4639-4CEC-B711-7BD6CE416D76}" dt="2023-12-31T12:17:20.471" v="5350" actId="1035"/>
          <ac:picMkLst>
            <pc:docMk/>
            <pc:sldMk cId="3237959587" sldId="264"/>
            <ac:picMk id="12" creationId="{0326B601-0FD6-BCA5-993A-E35AE18F67D8}"/>
          </ac:picMkLst>
        </pc:picChg>
      </pc:sldChg>
      <pc:sldChg chg="addSp delSp modSp new mod ord modTransition setBg">
        <pc:chgData name="rajibulm361@gmail.com" userId="8cfd5d750aba463d" providerId="LiveId" clId="{84842780-4639-4CEC-B711-7BD6CE416D76}" dt="2024-01-01T17:22:05.442" v="13079"/>
        <pc:sldMkLst>
          <pc:docMk/>
          <pc:sldMk cId="2977242891" sldId="265"/>
        </pc:sldMkLst>
        <pc:spChg chg="add mod">
          <ac:chgData name="rajibulm361@gmail.com" userId="8cfd5d750aba463d" providerId="LiveId" clId="{84842780-4639-4CEC-B711-7BD6CE416D76}" dt="2023-12-30T17:10:21.934" v="3179" actId="207"/>
          <ac:spMkLst>
            <pc:docMk/>
            <pc:sldMk cId="2977242891" sldId="265"/>
            <ac:spMk id="3" creationId="{FED23FAE-89EB-8828-D598-0D466392F851}"/>
          </ac:spMkLst>
        </pc:spChg>
        <pc:spChg chg="add del">
          <ac:chgData name="rajibulm361@gmail.com" userId="8cfd5d750aba463d" providerId="LiveId" clId="{84842780-4639-4CEC-B711-7BD6CE416D76}" dt="2023-12-29T20:51:29.078" v="650" actId="11529"/>
          <ac:spMkLst>
            <pc:docMk/>
            <pc:sldMk cId="2977242891" sldId="265"/>
            <ac:spMk id="4" creationId="{C932A83D-382A-6A74-7FD4-D66F3AF9370D}"/>
          </ac:spMkLst>
        </pc:spChg>
        <pc:spChg chg="add mod">
          <ac:chgData name="rajibulm361@gmail.com" userId="8cfd5d750aba463d" providerId="LiveId" clId="{84842780-4639-4CEC-B711-7BD6CE416D76}" dt="2023-12-30T17:04:49.795" v="3111" actId="14100"/>
          <ac:spMkLst>
            <pc:docMk/>
            <pc:sldMk cId="2977242891" sldId="265"/>
            <ac:spMk id="5" creationId="{B3EBFF08-10EF-9321-1311-557E69BA7FB5}"/>
          </ac:spMkLst>
        </pc:spChg>
        <pc:graphicFrameChg chg="add mod modGraphic">
          <ac:chgData name="rajibulm361@gmail.com" userId="8cfd5d750aba463d" providerId="LiveId" clId="{84842780-4639-4CEC-B711-7BD6CE416D76}" dt="2023-12-30T17:11:51.951" v="3187"/>
          <ac:graphicFrameMkLst>
            <pc:docMk/>
            <pc:sldMk cId="2977242891" sldId="265"/>
            <ac:graphicFrameMk id="2" creationId="{00B45671-D26C-B850-40FA-A309FD80E8B3}"/>
          </ac:graphicFrameMkLst>
        </pc:graphicFrameChg>
      </pc:sldChg>
      <pc:sldChg chg="addSp delSp modSp new mod modTransition setBg">
        <pc:chgData name="rajibulm361@gmail.com" userId="8cfd5d750aba463d" providerId="LiveId" clId="{84842780-4639-4CEC-B711-7BD6CE416D76}" dt="2024-01-01T17:22:05.442" v="13079"/>
        <pc:sldMkLst>
          <pc:docMk/>
          <pc:sldMk cId="2552643129" sldId="266"/>
        </pc:sldMkLst>
        <pc:spChg chg="add mod">
          <ac:chgData name="rajibulm361@gmail.com" userId="8cfd5d750aba463d" providerId="LiveId" clId="{84842780-4639-4CEC-B711-7BD6CE416D76}" dt="2023-12-30T16:55:19.288" v="2608" actId="1038"/>
          <ac:spMkLst>
            <pc:docMk/>
            <pc:sldMk cId="2552643129" sldId="266"/>
            <ac:spMk id="2" creationId="{40D8A049-4D2A-179D-16AE-ECEFDD1C65FC}"/>
          </ac:spMkLst>
        </pc:spChg>
        <pc:spChg chg="add mod">
          <ac:chgData name="rajibulm361@gmail.com" userId="8cfd5d750aba463d" providerId="LiveId" clId="{84842780-4639-4CEC-B711-7BD6CE416D76}" dt="2023-12-30T16:51:10.237" v="2562" actId="20577"/>
          <ac:spMkLst>
            <pc:docMk/>
            <pc:sldMk cId="2552643129" sldId="266"/>
            <ac:spMk id="3" creationId="{5074CA4E-5816-580F-19AC-5A659A2F4E33}"/>
          </ac:spMkLst>
        </pc:spChg>
        <pc:spChg chg="add mod">
          <ac:chgData name="rajibulm361@gmail.com" userId="8cfd5d750aba463d" providerId="LiveId" clId="{84842780-4639-4CEC-B711-7BD6CE416D76}" dt="2023-12-30T16:51:36.579" v="2566" actId="21"/>
          <ac:spMkLst>
            <pc:docMk/>
            <pc:sldMk cId="2552643129" sldId="266"/>
            <ac:spMk id="4" creationId="{08B55CE9-DDB1-06E9-7464-301CCDA0B2E0}"/>
          </ac:spMkLst>
        </pc:spChg>
        <pc:spChg chg="add del mod">
          <ac:chgData name="rajibulm361@gmail.com" userId="8cfd5d750aba463d" providerId="LiveId" clId="{84842780-4639-4CEC-B711-7BD6CE416D76}" dt="2023-12-30T16:52:52.738" v="2585" actId="478"/>
          <ac:spMkLst>
            <pc:docMk/>
            <pc:sldMk cId="2552643129" sldId="266"/>
            <ac:spMk id="5" creationId="{9E40725F-B931-A084-9E7E-D54EF0FB0703}"/>
          </ac:spMkLst>
        </pc:spChg>
        <pc:spChg chg="add mod">
          <ac:chgData name="rajibulm361@gmail.com" userId="8cfd5d750aba463d" providerId="LiveId" clId="{84842780-4639-4CEC-B711-7BD6CE416D76}" dt="2023-12-30T16:52:56.975" v="2586" actId="6549"/>
          <ac:spMkLst>
            <pc:docMk/>
            <pc:sldMk cId="2552643129" sldId="266"/>
            <ac:spMk id="6" creationId="{A2B75DA3-D254-4A0B-470D-273037150EF8}"/>
          </ac:spMkLst>
        </pc:spChg>
        <pc:spChg chg="add mod">
          <ac:chgData name="rajibulm361@gmail.com" userId="8cfd5d750aba463d" providerId="LiveId" clId="{84842780-4639-4CEC-B711-7BD6CE416D76}" dt="2023-12-30T16:53:00.131" v="2587" actId="6549"/>
          <ac:spMkLst>
            <pc:docMk/>
            <pc:sldMk cId="2552643129" sldId="266"/>
            <ac:spMk id="7" creationId="{DCB216F8-140B-5BE5-EB3B-A2CC8E4F0DF4}"/>
          </ac:spMkLst>
        </pc:spChg>
        <pc:spChg chg="add mod">
          <ac:chgData name="rajibulm361@gmail.com" userId="8cfd5d750aba463d" providerId="LiveId" clId="{84842780-4639-4CEC-B711-7BD6CE416D76}" dt="2023-12-30T16:55:13.026" v="2601" actId="1076"/>
          <ac:spMkLst>
            <pc:docMk/>
            <pc:sldMk cId="2552643129" sldId="266"/>
            <ac:spMk id="11" creationId="{96D5982D-2CE4-F27C-9270-2DC4C651751A}"/>
          </ac:spMkLst>
        </pc:spChg>
        <pc:spChg chg="add del mod">
          <ac:chgData name="rajibulm361@gmail.com" userId="8cfd5d750aba463d" providerId="LiveId" clId="{84842780-4639-4CEC-B711-7BD6CE416D76}" dt="2023-12-30T16:54:57.478" v="2598"/>
          <ac:spMkLst>
            <pc:docMk/>
            <pc:sldMk cId="2552643129" sldId="266"/>
            <ac:spMk id="12" creationId="{8499CA3D-8FD0-0203-A683-2CC02A915AFE}"/>
          </ac:spMkLst>
        </pc:spChg>
        <pc:picChg chg="add mod modCrop">
          <ac:chgData name="rajibulm361@gmail.com" userId="8cfd5d750aba463d" providerId="LiveId" clId="{84842780-4639-4CEC-B711-7BD6CE416D76}" dt="2023-12-30T17:05:17.581" v="3112" actId="1076"/>
          <ac:picMkLst>
            <pc:docMk/>
            <pc:sldMk cId="2552643129" sldId="266"/>
            <ac:picMk id="9" creationId="{34C6297C-8973-DC94-8C09-154F231AABD5}"/>
          </ac:picMkLst>
        </pc:picChg>
      </pc:sldChg>
      <pc:sldChg chg="addSp delSp modSp new del mod setBg">
        <pc:chgData name="rajibulm361@gmail.com" userId="8cfd5d750aba463d" providerId="LiveId" clId="{84842780-4639-4CEC-B711-7BD6CE416D76}" dt="2023-12-30T11:37:44.486" v="1860" actId="47"/>
        <pc:sldMkLst>
          <pc:docMk/>
          <pc:sldMk cId="4242474429" sldId="266"/>
        </pc:sldMkLst>
        <pc:spChg chg="add del mod">
          <ac:chgData name="rajibulm361@gmail.com" userId="8cfd5d750aba463d" providerId="LiveId" clId="{84842780-4639-4CEC-B711-7BD6CE416D76}" dt="2023-12-30T10:46:29.865" v="881"/>
          <ac:spMkLst>
            <pc:docMk/>
            <pc:sldMk cId="4242474429" sldId="266"/>
            <ac:spMk id="4" creationId="{CB5EA1C4-9569-92B1-F73A-9A6847989B64}"/>
          </ac:spMkLst>
        </pc:spChg>
        <pc:spChg chg="add del mod">
          <ac:chgData name="rajibulm361@gmail.com" userId="8cfd5d750aba463d" providerId="LiveId" clId="{84842780-4639-4CEC-B711-7BD6CE416D76}" dt="2023-12-30T10:47:00.469" v="894"/>
          <ac:spMkLst>
            <pc:docMk/>
            <pc:sldMk cId="4242474429" sldId="266"/>
            <ac:spMk id="5" creationId="{CFD20105-0BA6-3FC2-EBBC-D4736B2240FA}"/>
          </ac:spMkLst>
        </pc:spChg>
        <pc:spChg chg="add mod">
          <ac:chgData name="rajibulm361@gmail.com" userId="8cfd5d750aba463d" providerId="LiveId" clId="{84842780-4639-4CEC-B711-7BD6CE416D76}" dt="2023-12-30T11:04:21.124" v="1362" actId="1036"/>
          <ac:spMkLst>
            <pc:docMk/>
            <pc:sldMk cId="4242474429" sldId="266"/>
            <ac:spMk id="27" creationId="{705C1622-7869-E249-A603-1F5423C15F61}"/>
          </ac:spMkLst>
        </pc:spChg>
        <pc:spChg chg="add mod">
          <ac:chgData name="rajibulm361@gmail.com" userId="8cfd5d750aba463d" providerId="LiveId" clId="{84842780-4639-4CEC-B711-7BD6CE416D76}" dt="2023-12-30T11:06:14.509" v="1448" actId="1038"/>
          <ac:spMkLst>
            <pc:docMk/>
            <pc:sldMk cId="4242474429" sldId="266"/>
            <ac:spMk id="28" creationId="{23804223-92B4-B555-CACF-CE429017B9BE}"/>
          </ac:spMkLst>
        </pc:spChg>
        <pc:spChg chg="add mod">
          <ac:chgData name="rajibulm361@gmail.com" userId="8cfd5d750aba463d" providerId="LiveId" clId="{84842780-4639-4CEC-B711-7BD6CE416D76}" dt="2023-12-30T11:06:11.462" v="1441" actId="1038"/>
          <ac:spMkLst>
            <pc:docMk/>
            <pc:sldMk cId="4242474429" sldId="266"/>
            <ac:spMk id="29" creationId="{9B267669-AEA1-8CA3-1963-2D113F085BED}"/>
          </ac:spMkLst>
        </pc:spChg>
        <pc:spChg chg="add del mod">
          <ac:chgData name="rajibulm361@gmail.com" userId="8cfd5d750aba463d" providerId="LiveId" clId="{84842780-4639-4CEC-B711-7BD6CE416D76}" dt="2023-12-30T11:06:04.259" v="1421" actId="1038"/>
          <ac:spMkLst>
            <pc:docMk/>
            <pc:sldMk cId="4242474429" sldId="266"/>
            <ac:spMk id="30" creationId="{69AA6979-5E62-C803-0B4C-1CE4F10655FD}"/>
          </ac:spMkLst>
        </pc:spChg>
        <pc:spChg chg="add mod">
          <ac:chgData name="rajibulm361@gmail.com" userId="8cfd5d750aba463d" providerId="LiveId" clId="{84842780-4639-4CEC-B711-7BD6CE416D76}" dt="2023-12-30T11:05:09.504" v="1389" actId="1038"/>
          <ac:spMkLst>
            <pc:docMk/>
            <pc:sldMk cId="4242474429" sldId="266"/>
            <ac:spMk id="31" creationId="{710EC219-7AFD-22EA-E3ED-87B5B737EDBD}"/>
          </ac:spMkLst>
        </pc:spChg>
        <pc:spChg chg="add del mod">
          <ac:chgData name="rajibulm361@gmail.com" userId="8cfd5d750aba463d" providerId="LiveId" clId="{84842780-4639-4CEC-B711-7BD6CE416D76}" dt="2023-12-30T11:21:12.391" v="1783" actId="478"/>
          <ac:spMkLst>
            <pc:docMk/>
            <pc:sldMk cId="4242474429" sldId="266"/>
            <ac:spMk id="32" creationId="{298A66A2-A9E9-F077-37EA-F25A1B5B75D0}"/>
          </ac:spMkLst>
        </pc:spChg>
        <pc:picChg chg="add del mod">
          <ac:chgData name="rajibulm361@gmail.com" userId="8cfd5d750aba463d" providerId="LiveId" clId="{84842780-4639-4CEC-B711-7BD6CE416D76}" dt="2023-12-30T10:46:52.397" v="884" actId="478"/>
          <ac:picMkLst>
            <pc:docMk/>
            <pc:sldMk cId="4242474429" sldId="266"/>
            <ac:picMk id="3" creationId="{46AD4C43-FC24-34B4-30DF-14B6166921BB}"/>
          </ac:picMkLst>
        </pc:picChg>
        <pc:picChg chg="add mod">
          <ac:chgData name="rajibulm361@gmail.com" userId="8cfd5d750aba463d" providerId="LiveId" clId="{84842780-4639-4CEC-B711-7BD6CE416D76}" dt="2023-12-30T10:58:48.672" v="1186" actId="1076"/>
          <ac:picMkLst>
            <pc:docMk/>
            <pc:sldMk cId="4242474429" sldId="266"/>
            <ac:picMk id="7" creationId="{08804817-E19D-E0B8-5F89-781E679F816C}"/>
          </ac:picMkLst>
        </pc:picChg>
        <pc:picChg chg="add mod">
          <ac:chgData name="rajibulm361@gmail.com" userId="8cfd5d750aba463d" providerId="LiveId" clId="{84842780-4639-4CEC-B711-7BD6CE416D76}" dt="2023-12-30T10:59:59.760" v="1239" actId="14100"/>
          <ac:picMkLst>
            <pc:docMk/>
            <pc:sldMk cId="4242474429" sldId="266"/>
            <ac:picMk id="9" creationId="{274D20A7-B63D-7BBC-25C4-195218771D6D}"/>
          </ac:picMkLst>
        </pc:picChg>
        <pc:picChg chg="add mod">
          <ac:chgData name="rajibulm361@gmail.com" userId="8cfd5d750aba463d" providerId="LiveId" clId="{84842780-4639-4CEC-B711-7BD6CE416D76}" dt="2023-12-30T10:59:19.676" v="1209" actId="1076"/>
          <ac:picMkLst>
            <pc:docMk/>
            <pc:sldMk cId="4242474429" sldId="266"/>
            <ac:picMk id="11" creationId="{3E2FD6E6-C0DE-E0B3-B9F9-BE2055EED591}"/>
          </ac:picMkLst>
        </pc:picChg>
        <pc:picChg chg="add mod">
          <ac:chgData name="rajibulm361@gmail.com" userId="8cfd5d750aba463d" providerId="LiveId" clId="{84842780-4639-4CEC-B711-7BD6CE416D76}" dt="2023-12-30T10:59:04.888" v="1199" actId="1076"/>
          <ac:picMkLst>
            <pc:docMk/>
            <pc:sldMk cId="4242474429" sldId="266"/>
            <ac:picMk id="13" creationId="{37359FD1-773F-DF70-5FB2-F6ABB0A36163}"/>
          </ac:picMkLst>
        </pc:picChg>
        <pc:picChg chg="add mod">
          <ac:chgData name="rajibulm361@gmail.com" userId="8cfd5d750aba463d" providerId="LiveId" clId="{84842780-4639-4CEC-B711-7BD6CE416D76}" dt="2023-12-30T10:58:30.405" v="1168" actId="1037"/>
          <ac:picMkLst>
            <pc:docMk/>
            <pc:sldMk cId="4242474429" sldId="266"/>
            <ac:picMk id="15" creationId="{F7F636B1-23CA-EA98-4F5B-49CD665C8448}"/>
          </ac:picMkLst>
        </pc:picChg>
        <pc:picChg chg="add mod modCrop">
          <ac:chgData name="rajibulm361@gmail.com" userId="8cfd5d750aba463d" providerId="LiveId" clId="{84842780-4639-4CEC-B711-7BD6CE416D76}" dt="2023-12-30T11:00:41.659" v="1289" actId="1076"/>
          <ac:picMkLst>
            <pc:docMk/>
            <pc:sldMk cId="4242474429" sldId="266"/>
            <ac:picMk id="16" creationId="{041E2CFF-DF8E-54F4-CEAF-67B62422689D}"/>
          </ac:picMkLst>
        </pc:picChg>
        <pc:picChg chg="add mod">
          <ac:chgData name="rajibulm361@gmail.com" userId="8cfd5d750aba463d" providerId="LiveId" clId="{84842780-4639-4CEC-B711-7BD6CE416D76}" dt="2023-12-30T10:58:57.337" v="1198" actId="1038"/>
          <ac:picMkLst>
            <pc:docMk/>
            <pc:sldMk cId="4242474429" sldId="266"/>
            <ac:picMk id="17" creationId="{581B14F2-53D1-30BD-AE5D-70A8314C1151}"/>
          </ac:picMkLst>
        </pc:picChg>
        <pc:picChg chg="add mod">
          <ac:chgData name="rajibulm361@gmail.com" userId="8cfd5d750aba463d" providerId="LiveId" clId="{84842780-4639-4CEC-B711-7BD6CE416D76}" dt="2023-12-30T10:59:12.281" v="1207" actId="1035"/>
          <ac:picMkLst>
            <pc:docMk/>
            <pc:sldMk cId="4242474429" sldId="266"/>
            <ac:picMk id="18" creationId="{D3F3233E-F689-FDD1-3F7B-F47D369BA724}"/>
          </ac:picMkLst>
        </pc:picChg>
        <pc:picChg chg="add mod">
          <ac:chgData name="rajibulm361@gmail.com" userId="8cfd5d750aba463d" providerId="LiveId" clId="{84842780-4639-4CEC-B711-7BD6CE416D76}" dt="2023-12-30T11:21:15.701" v="1785" actId="1076"/>
          <ac:picMkLst>
            <pc:docMk/>
            <pc:sldMk cId="4242474429" sldId="266"/>
            <ac:picMk id="19" creationId="{8566AAA5-4E3B-B377-DEBF-4AEEAFEDC7D7}"/>
          </ac:picMkLst>
        </pc:picChg>
        <pc:picChg chg="add mod">
          <ac:chgData name="rajibulm361@gmail.com" userId="8cfd5d750aba463d" providerId="LiveId" clId="{84842780-4639-4CEC-B711-7BD6CE416D76}" dt="2023-12-30T11:00:07.641" v="1252" actId="1035"/>
          <ac:picMkLst>
            <pc:docMk/>
            <pc:sldMk cId="4242474429" sldId="266"/>
            <ac:picMk id="20" creationId="{F9B63CB6-6981-3142-8153-5323C024C3DB}"/>
          </ac:picMkLst>
        </pc:picChg>
        <pc:picChg chg="add mod">
          <ac:chgData name="rajibulm361@gmail.com" userId="8cfd5d750aba463d" providerId="LiveId" clId="{84842780-4639-4CEC-B711-7BD6CE416D76}" dt="2023-12-30T10:58:38.753" v="1184" actId="1037"/>
          <ac:picMkLst>
            <pc:docMk/>
            <pc:sldMk cId="4242474429" sldId="266"/>
            <ac:picMk id="21" creationId="{C16DC71D-2052-490A-F2E5-E3206353633F}"/>
          </ac:picMkLst>
        </pc:picChg>
        <pc:picChg chg="add mod modCrop">
          <ac:chgData name="rajibulm361@gmail.com" userId="8cfd5d750aba463d" providerId="LiveId" clId="{84842780-4639-4CEC-B711-7BD6CE416D76}" dt="2023-12-30T11:00:25.583" v="1285" actId="1076"/>
          <ac:picMkLst>
            <pc:docMk/>
            <pc:sldMk cId="4242474429" sldId="266"/>
            <ac:picMk id="22" creationId="{B98D2A2D-DF3C-15F4-2D7A-93D7F1592DFC}"/>
          </ac:picMkLst>
        </pc:picChg>
        <pc:picChg chg="add del mod">
          <ac:chgData name="rajibulm361@gmail.com" userId="8cfd5d750aba463d" providerId="LiveId" clId="{84842780-4639-4CEC-B711-7BD6CE416D76}" dt="2023-12-30T10:54:45.895" v="1017"/>
          <ac:picMkLst>
            <pc:docMk/>
            <pc:sldMk cId="4242474429" sldId="266"/>
            <ac:picMk id="23" creationId="{8414AFC5-3338-686C-D1E8-9D62B7EBE401}"/>
          </ac:picMkLst>
        </pc:picChg>
        <pc:picChg chg="add mod modCrop">
          <ac:chgData name="rajibulm361@gmail.com" userId="8cfd5d750aba463d" providerId="LiveId" clId="{84842780-4639-4CEC-B711-7BD6CE416D76}" dt="2023-12-30T11:00:30.511" v="1286" actId="1076"/>
          <ac:picMkLst>
            <pc:docMk/>
            <pc:sldMk cId="4242474429" sldId="266"/>
            <ac:picMk id="24" creationId="{BB9D3EC4-145D-D93D-DBC5-DC168E82EBC4}"/>
          </ac:picMkLst>
        </pc:picChg>
        <pc:picChg chg="add mod modCrop">
          <ac:chgData name="rajibulm361@gmail.com" userId="8cfd5d750aba463d" providerId="LiveId" clId="{84842780-4639-4CEC-B711-7BD6CE416D76}" dt="2023-12-30T11:00:33.384" v="1287" actId="1076"/>
          <ac:picMkLst>
            <pc:docMk/>
            <pc:sldMk cId="4242474429" sldId="266"/>
            <ac:picMk id="25" creationId="{B8F633FF-156C-790E-602A-3DCFD7DB3FBF}"/>
          </ac:picMkLst>
        </pc:picChg>
        <pc:picChg chg="add mod modCrop">
          <ac:chgData name="rajibulm361@gmail.com" userId="8cfd5d750aba463d" providerId="LiveId" clId="{84842780-4639-4CEC-B711-7BD6CE416D76}" dt="2023-12-30T11:05:45.125" v="1404" actId="1038"/>
          <ac:picMkLst>
            <pc:docMk/>
            <pc:sldMk cId="4242474429" sldId="266"/>
            <ac:picMk id="26" creationId="{6C33A133-14D6-7A4C-D192-E4EEFE048B4E}"/>
          </ac:picMkLst>
        </pc:picChg>
      </pc:sldChg>
      <pc:sldChg chg="addSp modSp new mod modTransition">
        <pc:chgData name="rajibulm361@gmail.com" userId="8cfd5d750aba463d" providerId="LiveId" clId="{84842780-4639-4CEC-B711-7BD6CE416D76}" dt="2024-01-01T17:20:58.309" v="13076"/>
        <pc:sldMkLst>
          <pc:docMk/>
          <pc:sldMk cId="1674736563" sldId="267"/>
        </pc:sldMkLst>
        <pc:spChg chg="add mod ord">
          <ac:chgData name="rajibulm361@gmail.com" userId="8cfd5d750aba463d" providerId="LiveId" clId="{84842780-4639-4CEC-B711-7BD6CE416D76}" dt="2023-12-30T17:01:35.372" v="3002" actId="207"/>
          <ac:spMkLst>
            <pc:docMk/>
            <pc:sldMk cId="1674736563" sldId="267"/>
            <ac:spMk id="2" creationId="{D76CAC6A-F6BA-EFAD-E3CF-6D8F8D2EE111}"/>
          </ac:spMkLst>
        </pc:spChg>
        <pc:spChg chg="add mod ord">
          <ac:chgData name="rajibulm361@gmail.com" userId="8cfd5d750aba463d" providerId="LiveId" clId="{84842780-4639-4CEC-B711-7BD6CE416D76}" dt="2023-12-30T17:02:13.377" v="3029" actId="1037"/>
          <ac:spMkLst>
            <pc:docMk/>
            <pc:sldMk cId="1674736563" sldId="267"/>
            <ac:spMk id="3" creationId="{0D31DBC1-AB28-7B35-B68C-FF7CB338A615}"/>
          </ac:spMkLst>
        </pc:spChg>
        <pc:spChg chg="add mod">
          <ac:chgData name="rajibulm361@gmail.com" userId="8cfd5d750aba463d" providerId="LiveId" clId="{84842780-4639-4CEC-B711-7BD6CE416D76}" dt="2023-12-30T16:59:52.765" v="2913" actId="207"/>
          <ac:spMkLst>
            <pc:docMk/>
            <pc:sldMk cId="1674736563" sldId="267"/>
            <ac:spMk id="4" creationId="{1585F6C0-7393-3D2E-C96D-1D22A23BFA14}"/>
          </ac:spMkLst>
        </pc:spChg>
        <pc:spChg chg="add mod">
          <ac:chgData name="rajibulm361@gmail.com" userId="8cfd5d750aba463d" providerId="LiveId" clId="{84842780-4639-4CEC-B711-7BD6CE416D76}" dt="2023-12-30T17:01:59.814" v="3014" actId="1076"/>
          <ac:spMkLst>
            <pc:docMk/>
            <pc:sldMk cId="1674736563" sldId="267"/>
            <ac:spMk id="5" creationId="{15A527E6-F583-4557-2A08-E827A44727D1}"/>
          </ac:spMkLst>
        </pc:spChg>
      </pc:sldChg>
      <pc:sldChg chg="addSp delSp modSp new mod modTransition setBg">
        <pc:chgData name="rajibulm361@gmail.com" userId="8cfd5d750aba463d" providerId="LiveId" clId="{84842780-4639-4CEC-B711-7BD6CE416D76}" dt="2024-01-04T15:02:49.539" v="13086" actId="1076"/>
        <pc:sldMkLst>
          <pc:docMk/>
          <pc:sldMk cId="170446106" sldId="268"/>
        </pc:sldMkLst>
        <pc:spChg chg="add mod ord">
          <ac:chgData name="rajibulm361@gmail.com" userId="8cfd5d750aba463d" providerId="LiveId" clId="{84842780-4639-4CEC-B711-7BD6CE416D76}" dt="2023-12-30T19:46:11.117" v="3863" actId="14100"/>
          <ac:spMkLst>
            <pc:docMk/>
            <pc:sldMk cId="170446106" sldId="268"/>
            <ac:spMk id="3" creationId="{EE336B27-9527-B2F9-FE1F-EC779B4CE58C}"/>
          </ac:spMkLst>
        </pc:spChg>
        <pc:spChg chg="add mod">
          <ac:chgData name="rajibulm361@gmail.com" userId="8cfd5d750aba463d" providerId="LiveId" clId="{84842780-4639-4CEC-B711-7BD6CE416D76}" dt="2023-12-30T19:27:43.225" v="3515" actId="14100"/>
          <ac:spMkLst>
            <pc:docMk/>
            <pc:sldMk cId="170446106" sldId="268"/>
            <ac:spMk id="4" creationId="{9315A5FB-31B1-1309-103C-4BCAF10C1890}"/>
          </ac:spMkLst>
        </pc:spChg>
        <pc:spChg chg="add mod ord">
          <ac:chgData name="rajibulm361@gmail.com" userId="8cfd5d750aba463d" providerId="LiveId" clId="{84842780-4639-4CEC-B711-7BD6CE416D76}" dt="2023-12-30T19:28:34.871" v="3521" actId="14100"/>
          <ac:spMkLst>
            <pc:docMk/>
            <pc:sldMk cId="170446106" sldId="268"/>
            <ac:spMk id="5" creationId="{3F211457-F838-B24E-4FC9-A280327D94F5}"/>
          </ac:spMkLst>
        </pc:spChg>
        <pc:spChg chg="add mod">
          <ac:chgData name="rajibulm361@gmail.com" userId="8cfd5d750aba463d" providerId="LiveId" clId="{84842780-4639-4CEC-B711-7BD6CE416D76}" dt="2023-12-30T19:28:59.629" v="3524" actId="14100"/>
          <ac:spMkLst>
            <pc:docMk/>
            <pc:sldMk cId="170446106" sldId="268"/>
            <ac:spMk id="6" creationId="{B0DE8D1A-D3D5-7385-6341-AE93BB2A6579}"/>
          </ac:spMkLst>
        </pc:spChg>
        <pc:spChg chg="add del mod">
          <ac:chgData name="rajibulm361@gmail.com" userId="8cfd5d750aba463d" providerId="LiveId" clId="{84842780-4639-4CEC-B711-7BD6CE416D76}" dt="2023-12-30T19:28:15.596" v="3519"/>
          <ac:spMkLst>
            <pc:docMk/>
            <pc:sldMk cId="170446106" sldId="268"/>
            <ac:spMk id="7" creationId="{33DE7083-DFAD-C84D-5021-C72954B8691D}"/>
          </ac:spMkLst>
        </pc:spChg>
        <pc:spChg chg="add mod ord">
          <ac:chgData name="rajibulm361@gmail.com" userId="8cfd5d750aba463d" providerId="LiveId" clId="{84842780-4639-4CEC-B711-7BD6CE416D76}" dt="2023-12-30T19:34:19.399" v="3728" actId="207"/>
          <ac:spMkLst>
            <pc:docMk/>
            <pc:sldMk cId="170446106" sldId="268"/>
            <ac:spMk id="8" creationId="{3AE668EB-8B8D-AA3A-F83A-4017C8BE09D1}"/>
          </ac:spMkLst>
        </pc:spChg>
        <pc:spChg chg="add mod">
          <ac:chgData name="rajibulm361@gmail.com" userId="8cfd5d750aba463d" providerId="LiveId" clId="{84842780-4639-4CEC-B711-7BD6CE416D76}" dt="2023-12-30T19:33:03.754" v="3575" actId="1076"/>
          <ac:spMkLst>
            <pc:docMk/>
            <pc:sldMk cId="170446106" sldId="268"/>
            <ac:spMk id="9" creationId="{9BAA1A53-E974-F51A-A4B0-6D1C4225B604}"/>
          </ac:spMkLst>
        </pc:spChg>
        <pc:spChg chg="add mod">
          <ac:chgData name="rajibulm361@gmail.com" userId="8cfd5d750aba463d" providerId="LiveId" clId="{84842780-4639-4CEC-B711-7BD6CE416D76}" dt="2023-12-30T19:33:51.046" v="3582" actId="115"/>
          <ac:spMkLst>
            <pc:docMk/>
            <pc:sldMk cId="170446106" sldId="268"/>
            <ac:spMk id="10" creationId="{F552470B-1C25-9EFE-D90F-C6EB9059ED32}"/>
          </ac:spMkLst>
        </pc:spChg>
        <pc:spChg chg="del mod">
          <ac:chgData name="rajibulm361@gmail.com" userId="8cfd5d750aba463d" providerId="LiveId" clId="{84842780-4639-4CEC-B711-7BD6CE416D76}" dt="2023-12-30T19:36:24.868" v="3732" actId="478"/>
          <ac:spMkLst>
            <pc:docMk/>
            <pc:sldMk cId="170446106" sldId="268"/>
            <ac:spMk id="12" creationId="{B93FAF31-0A98-FD39-85B5-C2FE9F60C480}"/>
          </ac:spMkLst>
        </pc:spChg>
        <pc:spChg chg="del mod">
          <ac:chgData name="rajibulm361@gmail.com" userId="8cfd5d750aba463d" providerId="LiveId" clId="{84842780-4639-4CEC-B711-7BD6CE416D76}" dt="2023-12-30T19:36:24.868" v="3732" actId="478"/>
          <ac:spMkLst>
            <pc:docMk/>
            <pc:sldMk cId="170446106" sldId="268"/>
            <ac:spMk id="13" creationId="{A4CEFB39-D630-56E3-CEB2-A5772E27E8D5}"/>
          </ac:spMkLst>
        </pc:spChg>
        <pc:spChg chg="mod">
          <ac:chgData name="rajibulm361@gmail.com" userId="8cfd5d750aba463d" providerId="LiveId" clId="{84842780-4639-4CEC-B711-7BD6CE416D76}" dt="2023-12-30T19:35:41.584" v="3729" actId="18245"/>
          <ac:spMkLst>
            <pc:docMk/>
            <pc:sldMk cId="170446106" sldId="268"/>
            <ac:spMk id="14" creationId="{B65A0DE3-BB28-8C27-BF7B-8B4AF272EC0D}"/>
          </ac:spMkLst>
        </pc:spChg>
        <pc:spChg chg="del mod">
          <ac:chgData name="rajibulm361@gmail.com" userId="8cfd5d750aba463d" providerId="LiveId" clId="{84842780-4639-4CEC-B711-7BD6CE416D76}" dt="2023-12-30T19:36:24.868" v="3732" actId="478"/>
          <ac:spMkLst>
            <pc:docMk/>
            <pc:sldMk cId="170446106" sldId="268"/>
            <ac:spMk id="15" creationId="{85B5C63F-FEAE-9AB8-65F6-4C0582011619}"/>
          </ac:spMkLst>
        </pc:spChg>
        <pc:spChg chg="del mod">
          <ac:chgData name="rajibulm361@gmail.com" userId="8cfd5d750aba463d" providerId="LiveId" clId="{84842780-4639-4CEC-B711-7BD6CE416D76}" dt="2023-12-30T19:36:59.301" v="3733" actId="478"/>
          <ac:spMkLst>
            <pc:docMk/>
            <pc:sldMk cId="170446106" sldId="268"/>
            <ac:spMk id="16" creationId="{1F191671-FAD4-B464-C76A-9ABBE5A52A89}"/>
          </ac:spMkLst>
        </pc:spChg>
        <pc:spChg chg="del mod">
          <ac:chgData name="rajibulm361@gmail.com" userId="8cfd5d750aba463d" providerId="LiveId" clId="{84842780-4639-4CEC-B711-7BD6CE416D76}" dt="2023-12-30T19:36:59.301" v="3733" actId="478"/>
          <ac:spMkLst>
            <pc:docMk/>
            <pc:sldMk cId="170446106" sldId="268"/>
            <ac:spMk id="17" creationId="{4D753039-EAD8-FE43-54FF-3CB670908D46}"/>
          </ac:spMkLst>
        </pc:spChg>
        <pc:spChg chg="mod">
          <ac:chgData name="rajibulm361@gmail.com" userId="8cfd5d750aba463d" providerId="LiveId" clId="{84842780-4639-4CEC-B711-7BD6CE416D76}" dt="2023-12-30T19:35:41.584" v="3729" actId="18245"/>
          <ac:spMkLst>
            <pc:docMk/>
            <pc:sldMk cId="170446106" sldId="268"/>
            <ac:spMk id="18" creationId="{F5A29F5F-58FC-5339-8775-6BF9C2285C17}"/>
          </ac:spMkLst>
        </pc:spChg>
        <pc:spChg chg="del mod">
          <ac:chgData name="rajibulm361@gmail.com" userId="8cfd5d750aba463d" providerId="LiveId" clId="{84842780-4639-4CEC-B711-7BD6CE416D76}" dt="2023-12-30T19:36:24.868" v="3732" actId="478"/>
          <ac:spMkLst>
            <pc:docMk/>
            <pc:sldMk cId="170446106" sldId="268"/>
            <ac:spMk id="19" creationId="{D2ECD822-84CF-4A7D-69B7-65F66A46E983}"/>
          </ac:spMkLst>
        </pc:spChg>
        <pc:spChg chg="del mod">
          <ac:chgData name="rajibulm361@gmail.com" userId="8cfd5d750aba463d" providerId="LiveId" clId="{84842780-4639-4CEC-B711-7BD6CE416D76}" dt="2023-12-30T19:36:59.301" v="3733" actId="478"/>
          <ac:spMkLst>
            <pc:docMk/>
            <pc:sldMk cId="170446106" sldId="268"/>
            <ac:spMk id="20" creationId="{313990EB-0508-9EDB-DB83-2A731437E327}"/>
          </ac:spMkLst>
        </pc:spChg>
        <pc:spChg chg="del mod">
          <ac:chgData name="rajibulm361@gmail.com" userId="8cfd5d750aba463d" providerId="LiveId" clId="{84842780-4639-4CEC-B711-7BD6CE416D76}" dt="2023-12-30T19:36:24.868" v="3732" actId="478"/>
          <ac:spMkLst>
            <pc:docMk/>
            <pc:sldMk cId="170446106" sldId="268"/>
            <ac:spMk id="21" creationId="{D32D1475-523E-7363-2998-461C5E6734FC}"/>
          </ac:spMkLst>
        </pc:spChg>
        <pc:spChg chg="del mod">
          <ac:chgData name="rajibulm361@gmail.com" userId="8cfd5d750aba463d" providerId="LiveId" clId="{84842780-4639-4CEC-B711-7BD6CE416D76}" dt="2023-12-30T19:36:59.301" v="3733" actId="478"/>
          <ac:spMkLst>
            <pc:docMk/>
            <pc:sldMk cId="170446106" sldId="268"/>
            <ac:spMk id="22" creationId="{0855C939-CFFC-EBC2-9463-8440C2D3B1DF}"/>
          </ac:spMkLst>
        </pc:spChg>
        <pc:spChg chg="mod">
          <ac:chgData name="rajibulm361@gmail.com" userId="8cfd5d750aba463d" providerId="LiveId" clId="{84842780-4639-4CEC-B711-7BD6CE416D76}" dt="2023-12-30T19:37:20.956" v="3737" actId="2711"/>
          <ac:spMkLst>
            <pc:docMk/>
            <pc:sldMk cId="170446106" sldId="268"/>
            <ac:spMk id="23" creationId="{3CF3DE12-168C-B0D4-555F-7FD4E8267FE9}"/>
          </ac:spMkLst>
        </pc:spChg>
        <pc:spChg chg="del mod">
          <ac:chgData name="rajibulm361@gmail.com" userId="8cfd5d750aba463d" providerId="LiveId" clId="{84842780-4639-4CEC-B711-7BD6CE416D76}" dt="2023-12-30T19:36:24.868" v="3732" actId="478"/>
          <ac:spMkLst>
            <pc:docMk/>
            <pc:sldMk cId="170446106" sldId="268"/>
            <ac:spMk id="24" creationId="{F22A7231-0D6E-C7B4-5C32-E873A49B0C3F}"/>
          </ac:spMkLst>
        </pc:spChg>
        <pc:spChg chg="del mod">
          <ac:chgData name="rajibulm361@gmail.com" userId="8cfd5d750aba463d" providerId="LiveId" clId="{84842780-4639-4CEC-B711-7BD6CE416D76}" dt="2023-12-30T19:36:59.301" v="3733" actId="478"/>
          <ac:spMkLst>
            <pc:docMk/>
            <pc:sldMk cId="170446106" sldId="268"/>
            <ac:spMk id="25" creationId="{22259922-33D1-4084-EE23-6B2401EAFB88}"/>
          </ac:spMkLst>
        </pc:spChg>
        <pc:spChg chg="del mod">
          <ac:chgData name="rajibulm361@gmail.com" userId="8cfd5d750aba463d" providerId="LiveId" clId="{84842780-4639-4CEC-B711-7BD6CE416D76}" dt="2023-12-30T19:36:59.301" v="3733" actId="478"/>
          <ac:spMkLst>
            <pc:docMk/>
            <pc:sldMk cId="170446106" sldId="268"/>
            <ac:spMk id="26" creationId="{CFC13A8C-8029-B3A7-EFED-7DFB4FB65D7A}"/>
          </ac:spMkLst>
        </pc:spChg>
        <pc:spChg chg="mod">
          <ac:chgData name="rajibulm361@gmail.com" userId="8cfd5d750aba463d" providerId="LiveId" clId="{84842780-4639-4CEC-B711-7BD6CE416D76}" dt="2023-12-30T19:35:41.584" v="3729" actId="18245"/>
          <ac:spMkLst>
            <pc:docMk/>
            <pc:sldMk cId="170446106" sldId="268"/>
            <ac:spMk id="27" creationId="{702DC438-F0FC-484F-B806-DB0AD8CD409E}"/>
          </ac:spMkLst>
        </pc:spChg>
        <pc:spChg chg="del mod">
          <ac:chgData name="rajibulm361@gmail.com" userId="8cfd5d750aba463d" providerId="LiveId" clId="{84842780-4639-4CEC-B711-7BD6CE416D76}" dt="2023-12-30T19:36:24.868" v="3732" actId="478"/>
          <ac:spMkLst>
            <pc:docMk/>
            <pc:sldMk cId="170446106" sldId="268"/>
            <ac:spMk id="28" creationId="{6679B4CC-0CAD-E53A-EF22-3F5B4CB4E846}"/>
          </ac:spMkLst>
        </pc:spChg>
        <pc:spChg chg="del mod">
          <ac:chgData name="rajibulm361@gmail.com" userId="8cfd5d750aba463d" providerId="LiveId" clId="{84842780-4639-4CEC-B711-7BD6CE416D76}" dt="2023-12-30T19:36:59.301" v="3733" actId="478"/>
          <ac:spMkLst>
            <pc:docMk/>
            <pc:sldMk cId="170446106" sldId="268"/>
            <ac:spMk id="29" creationId="{9F9E7D23-841D-4DDA-406C-88ECD5ED170F}"/>
          </ac:spMkLst>
        </pc:spChg>
        <pc:spChg chg="add mod">
          <ac:chgData name="rajibulm361@gmail.com" userId="8cfd5d750aba463d" providerId="LiveId" clId="{84842780-4639-4CEC-B711-7BD6CE416D76}" dt="2023-12-30T19:40:22.005" v="3775" actId="1076"/>
          <ac:spMkLst>
            <pc:docMk/>
            <pc:sldMk cId="170446106" sldId="268"/>
            <ac:spMk id="30" creationId="{F71FD040-FD5E-80D1-5C1D-BD6F1136D52F}"/>
          </ac:spMkLst>
        </pc:spChg>
        <pc:spChg chg="add mod">
          <ac:chgData name="rajibulm361@gmail.com" userId="8cfd5d750aba463d" providerId="LiveId" clId="{84842780-4639-4CEC-B711-7BD6CE416D76}" dt="2023-12-30T19:45:50.250" v="3862" actId="115"/>
          <ac:spMkLst>
            <pc:docMk/>
            <pc:sldMk cId="170446106" sldId="268"/>
            <ac:spMk id="35" creationId="{0B712CA4-25FE-A137-19FA-256F2B2AD79D}"/>
          </ac:spMkLst>
        </pc:spChg>
        <pc:grpChg chg="mod">
          <ac:chgData name="rajibulm361@gmail.com" userId="8cfd5d750aba463d" providerId="LiveId" clId="{84842780-4639-4CEC-B711-7BD6CE416D76}" dt="2023-12-30T19:40:16.663" v="3774" actId="1076"/>
          <ac:grpSpMkLst>
            <pc:docMk/>
            <pc:sldMk cId="170446106" sldId="268"/>
            <ac:grpSpMk id="11" creationId="{7843894C-3EE5-4F55-3050-BC31E8A05F64}"/>
          </ac:grpSpMkLst>
        </pc:grpChg>
        <pc:graphicFrameChg chg="add del mod modGraphic">
          <ac:chgData name="rajibulm361@gmail.com" userId="8cfd5d750aba463d" providerId="LiveId" clId="{84842780-4639-4CEC-B711-7BD6CE416D76}" dt="2023-12-30T19:35:41.584" v="3729" actId="18245"/>
          <ac:graphicFrameMkLst>
            <pc:docMk/>
            <pc:sldMk cId="170446106" sldId="268"/>
            <ac:graphicFrameMk id="2" creationId="{4E2085A7-C9EB-F377-E67A-4325663B7324}"/>
          </ac:graphicFrameMkLst>
        </pc:graphicFrameChg>
        <pc:picChg chg="add mod">
          <ac:chgData name="rajibulm361@gmail.com" userId="8cfd5d750aba463d" providerId="LiveId" clId="{84842780-4639-4CEC-B711-7BD6CE416D76}" dt="2024-01-04T15:02:48.992" v="13085" actId="571"/>
          <ac:picMkLst>
            <pc:docMk/>
            <pc:sldMk cId="170446106" sldId="268"/>
            <ac:picMk id="2" creationId="{9F771AB7-9969-B3D4-7A71-6CC1E53D319A}"/>
          </ac:picMkLst>
        </pc:picChg>
        <pc:picChg chg="add mod">
          <ac:chgData name="rajibulm361@gmail.com" userId="8cfd5d750aba463d" providerId="LiveId" clId="{84842780-4639-4CEC-B711-7BD6CE416D76}" dt="2024-01-04T15:02:49.539" v="13086" actId="1076"/>
          <ac:picMkLst>
            <pc:docMk/>
            <pc:sldMk cId="170446106" sldId="268"/>
            <ac:picMk id="32" creationId="{BE3F34CD-1E22-4D9E-3551-4D9AF30C7612}"/>
          </ac:picMkLst>
        </pc:picChg>
        <pc:picChg chg="add mod modCrop">
          <ac:chgData name="rajibulm361@gmail.com" userId="8cfd5d750aba463d" providerId="LiveId" clId="{84842780-4639-4CEC-B711-7BD6CE416D76}" dt="2023-12-30T19:40:55.528" v="3779" actId="1076"/>
          <ac:picMkLst>
            <pc:docMk/>
            <pc:sldMk cId="170446106" sldId="268"/>
            <ac:picMk id="34" creationId="{1A48A658-5750-6BC5-B0AF-DEBEEA1084D2}"/>
          </ac:picMkLst>
        </pc:picChg>
      </pc:sldChg>
      <pc:sldChg chg="addSp delSp modSp new mod modTransition setBg chgLayout">
        <pc:chgData name="rajibulm361@gmail.com" userId="8cfd5d750aba463d" providerId="LiveId" clId="{84842780-4639-4CEC-B711-7BD6CE416D76}" dt="2024-01-01T17:22:05.442" v="13079"/>
        <pc:sldMkLst>
          <pc:docMk/>
          <pc:sldMk cId="347196015" sldId="269"/>
        </pc:sldMkLst>
        <pc:spChg chg="add mod">
          <ac:chgData name="rajibulm361@gmail.com" userId="8cfd5d750aba463d" providerId="LiveId" clId="{84842780-4639-4CEC-B711-7BD6CE416D76}" dt="2023-12-31T06:59:00.479" v="4149" actId="1076"/>
          <ac:spMkLst>
            <pc:docMk/>
            <pc:sldMk cId="347196015" sldId="269"/>
            <ac:spMk id="2" creationId="{60809493-5D89-2451-3F47-FFB9B5E6FA6F}"/>
          </ac:spMkLst>
        </pc:spChg>
        <pc:spChg chg="add mod">
          <ac:chgData name="rajibulm361@gmail.com" userId="8cfd5d750aba463d" providerId="LiveId" clId="{84842780-4639-4CEC-B711-7BD6CE416D76}" dt="2023-12-31T07:00:36.388" v="4175" actId="114"/>
          <ac:spMkLst>
            <pc:docMk/>
            <pc:sldMk cId="347196015" sldId="269"/>
            <ac:spMk id="3" creationId="{E515F8D6-E8D8-3D73-C992-3D1E1355C118}"/>
          </ac:spMkLst>
        </pc:spChg>
        <pc:spChg chg="add mod">
          <ac:chgData name="rajibulm361@gmail.com" userId="8cfd5d750aba463d" providerId="LiveId" clId="{84842780-4639-4CEC-B711-7BD6CE416D76}" dt="2023-12-31T07:02:13.089" v="4191" actId="1076"/>
          <ac:spMkLst>
            <pc:docMk/>
            <pc:sldMk cId="347196015" sldId="269"/>
            <ac:spMk id="4" creationId="{DF803B37-971F-8A5F-271C-B50031DB5ACD}"/>
          </ac:spMkLst>
        </pc:spChg>
        <pc:spChg chg="add del mod ord">
          <ac:chgData name="rajibulm361@gmail.com" userId="8cfd5d750aba463d" providerId="LiveId" clId="{84842780-4639-4CEC-B711-7BD6CE416D76}" dt="2023-12-31T06:59:14.366" v="4162" actId="478"/>
          <ac:spMkLst>
            <pc:docMk/>
            <pc:sldMk cId="347196015" sldId="269"/>
            <ac:spMk id="5" creationId="{C910976E-4156-9FD5-5072-70EDA851FF35}"/>
          </ac:spMkLst>
        </pc:spChg>
        <pc:spChg chg="add mod">
          <ac:chgData name="rajibulm361@gmail.com" userId="8cfd5d750aba463d" providerId="LiveId" clId="{84842780-4639-4CEC-B711-7BD6CE416D76}" dt="2023-12-31T07:01:11.377" v="4179" actId="12"/>
          <ac:spMkLst>
            <pc:docMk/>
            <pc:sldMk cId="347196015" sldId="269"/>
            <ac:spMk id="6" creationId="{7A43DBE4-D538-9B0B-DDF9-7F27689ACC39}"/>
          </ac:spMkLst>
        </pc:spChg>
        <pc:spChg chg="add mod">
          <ac:chgData name="rajibulm361@gmail.com" userId="8cfd5d750aba463d" providerId="LiveId" clId="{84842780-4639-4CEC-B711-7BD6CE416D76}" dt="2023-12-31T07:02:03.598" v="4190" actId="1035"/>
          <ac:spMkLst>
            <pc:docMk/>
            <pc:sldMk cId="347196015" sldId="269"/>
            <ac:spMk id="7" creationId="{1B66217C-43F6-BAA7-C2C1-04F60F0CF5CB}"/>
          </ac:spMkLst>
        </pc:spChg>
      </pc:sldChg>
      <pc:sldChg chg="addSp delSp modSp new mod modTransition">
        <pc:chgData name="rajibulm361@gmail.com" userId="8cfd5d750aba463d" providerId="LiveId" clId="{84842780-4639-4CEC-B711-7BD6CE416D76}" dt="2024-01-01T17:22:05.442" v="13079"/>
        <pc:sldMkLst>
          <pc:docMk/>
          <pc:sldMk cId="366651783" sldId="270"/>
        </pc:sldMkLst>
        <pc:spChg chg="add del mod">
          <ac:chgData name="rajibulm361@gmail.com" userId="8cfd5d750aba463d" providerId="LiveId" clId="{84842780-4639-4CEC-B711-7BD6CE416D76}" dt="2023-12-31T07:07:32.175" v="4203" actId="11529"/>
          <ac:spMkLst>
            <pc:docMk/>
            <pc:sldMk cId="366651783" sldId="270"/>
            <ac:spMk id="2" creationId="{894684AA-3A16-B8E5-B380-5FE6E1B64DDF}"/>
          </ac:spMkLst>
        </pc:spChg>
        <pc:spChg chg="add del">
          <ac:chgData name="rajibulm361@gmail.com" userId="8cfd5d750aba463d" providerId="LiveId" clId="{84842780-4639-4CEC-B711-7BD6CE416D76}" dt="2023-12-31T07:07:21.905" v="4196" actId="11529"/>
          <ac:spMkLst>
            <pc:docMk/>
            <pc:sldMk cId="366651783" sldId="270"/>
            <ac:spMk id="3" creationId="{C5BDDE8B-A815-4D1B-A6F6-10CBE4DF1AC2}"/>
          </ac:spMkLst>
        </pc:spChg>
        <pc:spChg chg="add del">
          <ac:chgData name="rajibulm361@gmail.com" userId="8cfd5d750aba463d" providerId="LiveId" clId="{84842780-4639-4CEC-B711-7BD6CE416D76}" dt="2023-12-31T07:07:30.490" v="4199" actId="11529"/>
          <ac:spMkLst>
            <pc:docMk/>
            <pc:sldMk cId="366651783" sldId="270"/>
            <ac:spMk id="4" creationId="{77F7FB7F-9C42-C4B7-4BEC-AC479CFA9CAA}"/>
          </ac:spMkLst>
        </pc:spChg>
        <pc:spChg chg="add mod">
          <ac:chgData name="rajibulm361@gmail.com" userId="8cfd5d750aba463d" providerId="LiveId" clId="{84842780-4639-4CEC-B711-7BD6CE416D76}" dt="2023-12-31T07:12:16.251" v="4307" actId="14100"/>
          <ac:spMkLst>
            <pc:docMk/>
            <pc:sldMk cId="366651783" sldId="270"/>
            <ac:spMk id="5" creationId="{707D4305-80B2-9169-06B1-D58D2CA9110D}"/>
          </ac:spMkLst>
        </pc:spChg>
        <pc:spChg chg="add mod">
          <ac:chgData name="rajibulm361@gmail.com" userId="8cfd5d750aba463d" providerId="LiveId" clId="{84842780-4639-4CEC-B711-7BD6CE416D76}" dt="2023-12-31T07:21:34.123" v="4439" actId="1038"/>
          <ac:spMkLst>
            <pc:docMk/>
            <pc:sldMk cId="366651783" sldId="270"/>
            <ac:spMk id="6" creationId="{6B96A648-977F-5EC4-3E1A-39A017D14502}"/>
          </ac:spMkLst>
        </pc:spChg>
        <pc:spChg chg="add mod">
          <ac:chgData name="rajibulm361@gmail.com" userId="8cfd5d750aba463d" providerId="LiveId" clId="{84842780-4639-4CEC-B711-7BD6CE416D76}" dt="2023-12-31T07:20:18.138" v="4405" actId="14861"/>
          <ac:spMkLst>
            <pc:docMk/>
            <pc:sldMk cId="366651783" sldId="270"/>
            <ac:spMk id="7" creationId="{0FF3D322-51AB-DF72-46D1-369A2ACD7397}"/>
          </ac:spMkLst>
        </pc:spChg>
        <pc:spChg chg="add mod">
          <ac:chgData name="rajibulm361@gmail.com" userId="8cfd5d750aba463d" providerId="LiveId" clId="{84842780-4639-4CEC-B711-7BD6CE416D76}" dt="2023-12-31T07:23:46.048" v="4460" actId="14861"/>
          <ac:spMkLst>
            <pc:docMk/>
            <pc:sldMk cId="366651783" sldId="270"/>
            <ac:spMk id="8" creationId="{956A9A20-F24F-F194-8C07-6738966C52EE}"/>
          </ac:spMkLst>
        </pc:spChg>
        <pc:spChg chg="add mod">
          <ac:chgData name="rajibulm361@gmail.com" userId="8cfd5d750aba463d" providerId="LiveId" clId="{84842780-4639-4CEC-B711-7BD6CE416D76}" dt="2023-12-31T07:13:47.182" v="4317" actId="404"/>
          <ac:spMkLst>
            <pc:docMk/>
            <pc:sldMk cId="366651783" sldId="270"/>
            <ac:spMk id="9" creationId="{C815D5CA-7C34-16B4-1EA9-10E9690A5E5A}"/>
          </ac:spMkLst>
        </pc:spChg>
        <pc:spChg chg="add mod">
          <ac:chgData name="rajibulm361@gmail.com" userId="8cfd5d750aba463d" providerId="LiveId" clId="{84842780-4639-4CEC-B711-7BD6CE416D76}" dt="2023-12-31T07:25:53.065" v="4537" actId="1036"/>
          <ac:spMkLst>
            <pc:docMk/>
            <pc:sldMk cId="366651783" sldId="270"/>
            <ac:spMk id="10" creationId="{6E9FCED0-213B-B937-2364-DCC82B9E605D}"/>
          </ac:spMkLst>
        </pc:spChg>
        <pc:spChg chg="add mod">
          <ac:chgData name="rajibulm361@gmail.com" userId="8cfd5d750aba463d" providerId="LiveId" clId="{84842780-4639-4CEC-B711-7BD6CE416D76}" dt="2023-12-31T07:14:46.177" v="4352" actId="123"/>
          <ac:spMkLst>
            <pc:docMk/>
            <pc:sldMk cId="366651783" sldId="270"/>
            <ac:spMk id="11" creationId="{17F4ADC2-C855-C2A7-4A7C-7E075736B726}"/>
          </ac:spMkLst>
        </pc:spChg>
        <pc:spChg chg="add del mod">
          <ac:chgData name="rajibulm361@gmail.com" userId="8cfd5d750aba463d" providerId="LiveId" clId="{84842780-4639-4CEC-B711-7BD6CE416D76}" dt="2023-12-31T07:15:58.954" v="4357"/>
          <ac:spMkLst>
            <pc:docMk/>
            <pc:sldMk cId="366651783" sldId="270"/>
            <ac:spMk id="12" creationId="{14484069-0AFD-F87D-3E2D-1C5C43C06910}"/>
          </ac:spMkLst>
        </pc:spChg>
        <pc:spChg chg="add mod">
          <ac:chgData name="rajibulm361@gmail.com" userId="8cfd5d750aba463d" providerId="LiveId" clId="{84842780-4639-4CEC-B711-7BD6CE416D76}" dt="2023-12-31T07:23:02.388" v="4458" actId="688"/>
          <ac:spMkLst>
            <pc:docMk/>
            <pc:sldMk cId="366651783" sldId="270"/>
            <ac:spMk id="13" creationId="{A94DE143-E7EE-F3F7-2868-D9D158DF533F}"/>
          </ac:spMkLst>
        </pc:spChg>
        <pc:spChg chg="add mod">
          <ac:chgData name="rajibulm361@gmail.com" userId="8cfd5d750aba463d" providerId="LiveId" clId="{84842780-4639-4CEC-B711-7BD6CE416D76}" dt="2023-12-31T07:25:43.218" v="4507" actId="1035"/>
          <ac:spMkLst>
            <pc:docMk/>
            <pc:sldMk cId="366651783" sldId="270"/>
            <ac:spMk id="14" creationId="{997ACB1B-DCF8-07B4-EA9C-AEFF53199D13}"/>
          </ac:spMkLst>
        </pc:spChg>
        <pc:spChg chg="add mod">
          <ac:chgData name="rajibulm361@gmail.com" userId="8cfd5d750aba463d" providerId="LiveId" clId="{84842780-4639-4CEC-B711-7BD6CE416D76}" dt="2023-12-31T07:32:52.450" v="4665" actId="1036"/>
          <ac:spMkLst>
            <pc:docMk/>
            <pc:sldMk cId="366651783" sldId="270"/>
            <ac:spMk id="17" creationId="{24AB38F7-208A-F3E5-A567-681BC677F45A}"/>
          </ac:spMkLst>
        </pc:spChg>
        <pc:spChg chg="add mod">
          <ac:chgData name="rajibulm361@gmail.com" userId="8cfd5d750aba463d" providerId="LiveId" clId="{84842780-4639-4CEC-B711-7BD6CE416D76}" dt="2023-12-31T07:32:52.450" v="4665" actId="1036"/>
          <ac:spMkLst>
            <pc:docMk/>
            <pc:sldMk cId="366651783" sldId="270"/>
            <ac:spMk id="18" creationId="{B748D9B8-9FE5-749D-C84A-E761D3426AFD}"/>
          </ac:spMkLst>
        </pc:spChg>
        <pc:spChg chg="add del">
          <ac:chgData name="rajibulm361@gmail.com" userId="8cfd5d750aba463d" providerId="LiveId" clId="{84842780-4639-4CEC-B711-7BD6CE416D76}" dt="2023-12-31T07:30:52.114" v="4557" actId="11529"/>
          <ac:spMkLst>
            <pc:docMk/>
            <pc:sldMk cId="366651783" sldId="270"/>
            <ac:spMk id="19" creationId="{8161E41C-281F-A309-0FC7-677C65332196}"/>
          </ac:spMkLst>
        </pc:spChg>
        <pc:spChg chg="add mod">
          <ac:chgData name="rajibulm361@gmail.com" userId="8cfd5d750aba463d" providerId="LiveId" clId="{84842780-4639-4CEC-B711-7BD6CE416D76}" dt="2023-12-31T07:34:06.193" v="4687" actId="1035"/>
          <ac:spMkLst>
            <pc:docMk/>
            <pc:sldMk cId="366651783" sldId="270"/>
            <ac:spMk id="20" creationId="{ABF12DCA-9C57-7E42-B042-96C44350DEB5}"/>
          </ac:spMkLst>
        </pc:spChg>
        <pc:picChg chg="add mod modCrop">
          <ac:chgData name="rajibulm361@gmail.com" userId="8cfd5d750aba463d" providerId="LiveId" clId="{84842780-4639-4CEC-B711-7BD6CE416D76}" dt="2023-12-31T07:33:50.120" v="4681" actId="1076"/>
          <ac:picMkLst>
            <pc:docMk/>
            <pc:sldMk cId="366651783" sldId="270"/>
            <ac:picMk id="16" creationId="{BD3B432F-FE9E-78BF-A57A-EEC43BA5FD36}"/>
          </ac:picMkLst>
        </pc:picChg>
      </pc:sldChg>
      <pc:sldChg chg="addSp modSp new mod modTransition">
        <pc:chgData name="rajibulm361@gmail.com" userId="8cfd5d750aba463d" providerId="LiveId" clId="{84842780-4639-4CEC-B711-7BD6CE416D76}" dt="2024-01-01T17:22:05.442" v="13079"/>
        <pc:sldMkLst>
          <pc:docMk/>
          <pc:sldMk cId="2170526182" sldId="271"/>
        </pc:sldMkLst>
        <pc:spChg chg="add mod">
          <ac:chgData name="rajibulm361@gmail.com" userId="8cfd5d750aba463d" providerId="LiveId" clId="{84842780-4639-4CEC-B711-7BD6CE416D76}" dt="2023-12-31T07:39:49.651" v="4747" actId="1038"/>
          <ac:spMkLst>
            <pc:docMk/>
            <pc:sldMk cId="2170526182" sldId="271"/>
            <ac:spMk id="3" creationId="{9EFF2279-7B09-9F47-B3B3-0EDCEACE7117}"/>
          </ac:spMkLst>
        </pc:spChg>
        <pc:graphicFrameChg chg="add mod modGraphic">
          <ac:chgData name="rajibulm361@gmail.com" userId="8cfd5d750aba463d" providerId="LiveId" clId="{84842780-4639-4CEC-B711-7BD6CE416D76}" dt="2023-12-31T07:39:38.457" v="4739" actId="12100"/>
          <ac:graphicFrameMkLst>
            <pc:docMk/>
            <pc:sldMk cId="2170526182" sldId="271"/>
            <ac:graphicFrameMk id="2" creationId="{454D34C5-B7BC-022B-E239-A3F71C72E98E}"/>
          </ac:graphicFrameMkLst>
        </pc:graphicFrameChg>
      </pc:sldChg>
      <pc:sldChg chg="addSp delSp modSp new add del mod modTransition addAnim delAnim modAnim">
        <pc:chgData name="rajibulm361@gmail.com" userId="8cfd5d750aba463d" providerId="LiveId" clId="{84842780-4639-4CEC-B711-7BD6CE416D76}" dt="2024-01-01T17:22:05.442" v="13079"/>
        <pc:sldMkLst>
          <pc:docMk/>
          <pc:sldMk cId="2644648843" sldId="272"/>
        </pc:sldMkLst>
        <pc:spChg chg="add mod ord">
          <ac:chgData name="rajibulm361@gmail.com" userId="8cfd5d750aba463d" providerId="LiveId" clId="{84842780-4639-4CEC-B711-7BD6CE416D76}" dt="2023-12-31T07:56:46.247" v="4870" actId="14100"/>
          <ac:spMkLst>
            <pc:docMk/>
            <pc:sldMk cId="2644648843" sldId="272"/>
            <ac:spMk id="7" creationId="{A4249F82-2B00-7D4C-7559-92A90E54752A}"/>
          </ac:spMkLst>
        </pc:spChg>
        <pc:graphicFrameChg chg="add del mod modGraphic">
          <ac:chgData name="rajibulm361@gmail.com" userId="8cfd5d750aba463d" providerId="LiveId" clId="{84842780-4639-4CEC-B711-7BD6CE416D76}" dt="2023-12-31T07:43:38.314" v="4754" actId="478"/>
          <ac:graphicFrameMkLst>
            <pc:docMk/>
            <pc:sldMk cId="2644648843" sldId="272"/>
            <ac:graphicFrameMk id="2" creationId="{22867021-1CFD-590E-0792-0F93F54009D4}"/>
          </ac:graphicFrameMkLst>
        </pc:graphicFrameChg>
        <pc:graphicFrameChg chg="add del modGraphic">
          <ac:chgData name="rajibulm361@gmail.com" userId="8cfd5d750aba463d" providerId="LiveId" clId="{84842780-4639-4CEC-B711-7BD6CE416D76}" dt="2023-12-31T07:44:27.380" v="4756" actId="1032"/>
          <ac:graphicFrameMkLst>
            <pc:docMk/>
            <pc:sldMk cId="2644648843" sldId="272"/>
            <ac:graphicFrameMk id="3" creationId="{60674B6B-DA7F-95AF-BE8D-63CE0636854A}"/>
          </ac:graphicFrameMkLst>
        </pc:graphicFrameChg>
        <pc:graphicFrameChg chg="add del mod modGraphic">
          <ac:chgData name="rajibulm361@gmail.com" userId="8cfd5d750aba463d" providerId="LiveId" clId="{84842780-4639-4CEC-B711-7BD6CE416D76}" dt="2023-12-31T07:52:07.454" v="4804" actId="478"/>
          <ac:graphicFrameMkLst>
            <pc:docMk/>
            <pc:sldMk cId="2644648843" sldId="272"/>
            <ac:graphicFrameMk id="4" creationId="{E917B129-5406-170A-AA82-BDF07BA95568}"/>
          </ac:graphicFrameMkLst>
        </pc:graphicFrameChg>
        <pc:picChg chg="add mod ord">
          <ac:chgData name="rajibulm361@gmail.com" userId="8cfd5d750aba463d" providerId="LiveId" clId="{84842780-4639-4CEC-B711-7BD6CE416D76}" dt="2023-12-31T07:55:02.752" v="4855" actId="171"/>
          <ac:picMkLst>
            <pc:docMk/>
            <pc:sldMk cId="2644648843" sldId="272"/>
            <ac:picMk id="6" creationId="{D6BADDD1-0885-2A55-63E9-085244A56A92}"/>
          </ac:picMkLst>
        </pc:picChg>
      </pc:sldChg>
      <pc:sldChg chg="addSp delSp modSp new mod modTransition">
        <pc:chgData name="rajibulm361@gmail.com" userId="8cfd5d750aba463d" providerId="LiveId" clId="{84842780-4639-4CEC-B711-7BD6CE416D76}" dt="2024-01-01T17:22:05.442" v="13079"/>
        <pc:sldMkLst>
          <pc:docMk/>
          <pc:sldMk cId="1403792127" sldId="273"/>
        </pc:sldMkLst>
        <pc:spChg chg="add mod">
          <ac:chgData name="rajibulm361@gmail.com" userId="8cfd5d750aba463d" providerId="LiveId" clId="{84842780-4639-4CEC-B711-7BD6CE416D76}" dt="2023-12-31T11:37:20.972" v="5001" actId="115"/>
          <ac:spMkLst>
            <pc:docMk/>
            <pc:sldMk cId="1403792127" sldId="273"/>
            <ac:spMk id="2" creationId="{60D30FA7-5201-91C4-2F96-EDC292C716B3}"/>
          </ac:spMkLst>
        </pc:spChg>
        <pc:spChg chg="add mod">
          <ac:chgData name="rajibulm361@gmail.com" userId="8cfd5d750aba463d" providerId="LiveId" clId="{84842780-4639-4CEC-B711-7BD6CE416D76}" dt="2023-12-31T11:37:02.262" v="4997" actId="208"/>
          <ac:spMkLst>
            <pc:docMk/>
            <pc:sldMk cId="1403792127" sldId="273"/>
            <ac:spMk id="9" creationId="{54129E03-6E86-DA6A-C3CD-9AE80C218D36}"/>
          </ac:spMkLst>
        </pc:spChg>
        <pc:spChg chg="add del mod">
          <ac:chgData name="rajibulm361@gmail.com" userId="8cfd5d750aba463d" providerId="LiveId" clId="{84842780-4639-4CEC-B711-7BD6CE416D76}" dt="2023-12-31T11:38:12.711" v="5013" actId="478"/>
          <ac:spMkLst>
            <pc:docMk/>
            <pc:sldMk cId="1403792127" sldId="273"/>
            <ac:spMk id="10" creationId="{6D2E5144-D7F6-3EA6-93AF-DCC017AF0E81}"/>
          </ac:spMkLst>
        </pc:spChg>
        <pc:spChg chg="add mod">
          <ac:chgData name="rajibulm361@gmail.com" userId="8cfd5d750aba463d" providerId="LiveId" clId="{84842780-4639-4CEC-B711-7BD6CE416D76}" dt="2023-12-31T11:45:58.643" v="5056" actId="1076"/>
          <ac:spMkLst>
            <pc:docMk/>
            <pc:sldMk cId="1403792127" sldId="273"/>
            <ac:spMk id="11" creationId="{DCB98EFA-B544-ADD8-C4D2-BBC307E84553}"/>
          </ac:spMkLst>
        </pc:spChg>
        <pc:spChg chg="add mod">
          <ac:chgData name="rajibulm361@gmail.com" userId="8cfd5d750aba463d" providerId="LiveId" clId="{84842780-4639-4CEC-B711-7BD6CE416D76}" dt="2023-12-31T11:45:55.534" v="5055" actId="1076"/>
          <ac:spMkLst>
            <pc:docMk/>
            <pc:sldMk cId="1403792127" sldId="273"/>
            <ac:spMk id="14" creationId="{B6975C58-206A-E827-F345-5CDB531F4F5E}"/>
          </ac:spMkLst>
        </pc:spChg>
        <pc:spChg chg="add mod">
          <ac:chgData name="rajibulm361@gmail.com" userId="8cfd5d750aba463d" providerId="LiveId" clId="{84842780-4639-4CEC-B711-7BD6CE416D76}" dt="2023-12-31T11:45:55.534" v="5055" actId="1076"/>
          <ac:spMkLst>
            <pc:docMk/>
            <pc:sldMk cId="1403792127" sldId="273"/>
            <ac:spMk id="15" creationId="{E9FF55EF-C848-5580-8CA8-B88D31FB32D6}"/>
          </ac:spMkLst>
        </pc:spChg>
        <pc:spChg chg="add mod">
          <ac:chgData name="rajibulm361@gmail.com" userId="8cfd5d750aba463d" providerId="LiveId" clId="{84842780-4639-4CEC-B711-7BD6CE416D76}" dt="2023-12-31T11:45:55.534" v="5055" actId="1076"/>
          <ac:spMkLst>
            <pc:docMk/>
            <pc:sldMk cId="1403792127" sldId="273"/>
            <ac:spMk id="16" creationId="{2B42A9C5-C98C-18D6-42A0-4742FE3D1C86}"/>
          </ac:spMkLst>
        </pc:spChg>
        <pc:spChg chg="add mod">
          <ac:chgData name="rajibulm361@gmail.com" userId="8cfd5d750aba463d" providerId="LiveId" clId="{84842780-4639-4CEC-B711-7BD6CE416D76}" dt="2023-12-31T11:45:55.534" v="5055" actId="1076"/>
          <ac:spMkLst>
            <pc:docMk/>
            <pc:sldMk cId="1403792127" sldId="273"/>
            <ac:spMk id="17" creationId="{08D984AA-44F4-E4EC-CAE4-390FE767C214}"/>
          </ac:spMkLst>
        </pc:spChg>
        <pc:spChg chg="add mod">
          <ac:chgData name="rajibulm361@gmail.com" userId="8cfd5d750aba463d" providerId="LiveId" clId="{84842780-4639-4CEC-B711-7BD6CE416D76}" dt="2023-12-31T11:45:55.534" v="5055" actId="1076"/>
          <ac:spMkLst>
            <pc:docMk/>
            <pc:sldMk cId="1403792127" sldId="273"/>
            <ac:spMk id="18" creationId="{E57F3463-8919-2849-C57C-3738ECDFEA01}"/>
          </ac:spMkLst>
        </pc:spChg>
        <pc:cxnChg chg="add mod">
          <ac:chgData name="rajibulm361@gmail.com" userId="8cfd5d750aba463d" providerId="LiveId" clId="{84842780-4639-4CEC-B711-7BD6CE416D76}" dt="2023-12-31T11:35:47.886" v="4955" actId="14100"/>
          <ac:cxnSpMkLst>
            <pc:docMk/>
            <pc:sldMk cId="1403792127" sldId="273"/>
            <ac:cxnSpMk id="4" creationId="{57D8F280-2DCE-229B-31A8-9FDB3A741337}"/>
          </ac:cxnSpMkLst>
        </pc:cxnChg>
        <pc:cxnChg chg="add mod">
          <ac:chgData name="rajibulm361@gmail.com" userId="8cfd5d750aba463d" providerId="LiveId" clId="{84842780-4639-4CEC-B711-7BD6CE416D76}" dt="2023-12-31T11:36:34.045" v="4991" actId="1035"/>
          <ac:cxnSpMkLst>
            <pc:docMk/>
            <pc:sldMk cId="1403792127" sldId="273"/>
            <ac:cxnSpMk id="7" creationId="{8E6030C1-F8F9-854C-BE60-29EA1DF9D124}"/>
          </ac:cxnSpMkLst>
        </pc:cxnChg>
        <pc:cxnChg chg="add mod">
          <ac:chgData name="rajibulm361@gmail.com" userId="8cfd5d750aba463d" providerId="LiveId" clId="{84842780-4639-4CEC-B711-7BD6CE416D76}" dt="2023-12-31T11:46:10.893" v="5065" actId="1037"/>
          <ac:cxnSpMkLst>
            <pc:docMk/>
            <pc:sldMk cId="1403792127" sldId="273"/>
            <ac:cxnSpMk id="13" creationId="{99D4A049-CF47-0B42-6571-DBB5AF321D90}"/>
          </ac:cxnSpMkLst>
        </pc:cxnChg>
        <pc:cxnChg chg="add mod">
          <ac:chgData name="rajibulm361@gmail.com" userId="8cfd5d750aba463d" providerId="LiveId" clId="{84842780-4639-4CEC-B711-7BD6CE416D76}" dt="2023-12-31T11:45:55.534" v="5055" actId="1076"/>
          <ac:cxnSpMkLst>
            <pc:docMk/>
            <pc:sldMk cId="1403792127" sldId="273"/>
            <ac:cxnSpMk id="20" creationId="{F3BC6CE9-F1CA-67F5-936A-EEF3AFA34B71}"/>
          </ac:cxnSpMkLst>
        </pc:cxnChg>
        <pc:cxnChg chg="add mod">
          <ac:chgData name="rajibulm361@gmail.com" userId="8cfd5d750aba463d" providerId="LiveId" clId="{84842780-4639-4CEC-B711-7BD6CE416D76}" dt="2023-12-31T11:45:55.534" v="5055" actId="1076"/>
          <ac:cxnSpMkLst>
            <pc:docMk/>
            <pc:sldMk cId="1403792127" sldId="273"/>
            <ac:cxnSpMk id="23" creationId="{561732BC-100F-5264-3E4B-9CE16EF6ED8E}"/>
          </ac:cxnSpMkLst>
        </pc:cxnChg>
        <pc:cxnChg chg="add mod">
          <ac:chgData name="rajibulm361@gmail.com" userId="8cfd5d750aba463d" providerId="LiveId" clId="{84842780-4639-4CEC-B711-7BD6CE416D76}" dt="2023-12-31T11:45:55.534" v="5055" actId="1076"/>
          <ac:cxnSpMkLst>
            <pc:docMk/>
            <pc:sldMk cId="1403792127" sldId="273"/>
            <ac:cxnSpMk id="25" creationId="{450AEBF8-68AB-11B6-5366-A9DDAFFA4493}"/>
          </ac:cxnSpMkLst>
        </pc:cxnChg>
        <pc:cxnChg chg="add mod">
          <ac:chgData name="rajibulm361@gmail.com" userId="8cfd5d750aba463d" providerId="LiveId" clId="{84842780-4639-4CEC-B711-7BD6CE416D76}" dt="2023-12-31T11:45:55.534" v="5055" actId="1076"/>
          <ac:cxnSpMkLst>
            <pc:docMk/>
            <pc:sldMk cId="1403792127" sldId="273"/>
            <ac:cxnSpMk id="27" creationId="{87119BA7-4321-7007-83E9-CA17C3513B12}"/>
          </ac:cxnSpMkLst>
        </pc:cxnChg>
      </pc:sldChg>
      <pc:sldChg chg="new del">
        <pc:chgData name="rajibulm361@gmail.com" userId="8cfd5d750aba463d" providerId="LiveId" clId="{84842780-4639-4CEC-B711-7BD6CE416D76}" dt="2023-12-31T12:05:59.301" v="5204" actId="47"/>
        <pc:sldMkLst>
          <pc:docMk/>
          <pc:sldMk cId="4087961562" sldId="274"/>
        </pc:sldMkLst>
      </pc:sldChg>
      <pc:sldChg chg="addSp delSp modSp add del mod modTransition">
        <pc:chgData name="rajibulm361@gmail.com" userId="8cfd5d750aba463d" providerId="LiveId" clId="{84842780-4639-4CEC-B711-7BD6CE416D76}" dt="2024-01-01T17:22:05.442" v="13079"/>
        <pc:sldMkLst>
          <pc:docMk/>
          <pc:sldMk cId="0" sldId="275"/>
        </pc:sldMkLst>
        <pc:spChg chg="add del mod">
          <ac:chgData name="rajibulm361@gmail.com" userId="8cfd5d750aba463d" providerId="LiveId" clId="{84842780-4639-4CEC-B711-7BD6CE416D76}" dt="2023-12-31T11:56:46.255" v="5086" actId="478"/>
          <ac:spMkLst>
            <pc:docMk/>
            <pc:sldMk cId="0" sldId="275"/>
            <ac:spMk id="3" creationId="{00000000-0000-0000-0000-000000000000}"/>
          </ac:spMkLst>
        </pc:spChg>
        <pc:spChg chg="mod">
          <ac:chgData name="rajibulm361@gmail.com" userId="8cfd5d750aba463d" providerId="LiveId" clId="{84842780-4639-4CEC-B711-7BD6CE416D76}" dt="2023-12-31T11:58:04.401" v="5131" actId="14861"/>
          <ac:spMkLst>
            <pc:docMk/>
            <pc:sldMk cId="0" sldId="275"/>
            <ac:spMk id="4" creationId="{00000000-0000-0000-0000-000000000000}"/>
          </ac:spMkLst>
        </pc:spChg>
        <pc:spChg chg="mod">
          <ac:chgData name="rajibulm361@gmail.com" userId="8cfd5d750aba463d" providerId="LiveId" clId="{84842780-4639-4CEC-B711-7BD6CE416D76}" dt="2023-12-31T11:58:34.755" v="5172" actId="1035"/>
          <ac:spMkLst>
            <pc:docMk/>
            <pc:sldMk cId="0" sldId="275"/>
            <ac:spMk id="6" creationId="{00000000-0000-0000-0000-000000000000}"/>
          </ac:spMkLst>
        </pc:spChg>
        <pc:spChg chg="mod">
          <ac:chgData name="rajibulm361@gmail.com" userId="8cfd5d750aba463d" providerId="LiveId" clId="{84842780-4639-4CEC-B711-7BD6CE416D76}" dt="2023-12-31T12:05:03.933" v="5197" actId="1076"/>
          <ac:spMkLst>
            <pc:docMk/>
            <pc:sldMk cId="0" sldId="275"/>
            <ac:spMk id="7" creationId="{00000000-0000-0000-0000-000000000000}"/>
          </ac:spMkLst>
        </pc:spChg>
        <pc:spChg chg="mod">
          <ac:chgData name="rajibulm361@gmail.com" userId="8cfd5d750aba463d" providerId="LiveId" clId="{84842780-4639-4CEC-B711-7BD6CE416D76}" dt="2023-12-31T11:58:34.755" v="5172" actId="1035"/>
          <ac:spMkLst>
            <pc:docMk/>
            <pc:sldMk cId="0" sldId="275"/>
            <ac:spMk id="9" creationId="{00000000-0000-0000-0000-000000000000}"/>
          </ac:spMkLst>
        </pc:spChg>
        <pc:spChg chg="add del mod">
          <ac:chgData name="rajibulm361@gmail.com" userId="8cfd5d750aba463d" providerId="LiveId" clId="{84842780-4639-4CEC-B711-7BD6CE416D76}" dt="2023-12-31T12:05:49.683" v="5201" actId="1076"/>
          <ac:spMkLst>
            <pc:docMk/>
            <pc:sldMk cId="0" sldId="275"/>
            <ac:spMk id="10" creationId="{00000000-0000-0000-0000-000000000000}"/>
          </ac:spMkLst>
        </pc:spChg>
        <pc:spChg chg="add del mod">
          <ac:chgData name="rajibulm361@gmail.com" userId="8cfd5d750aba463d" providerId="LiveId" clId="{84842780-4639-4CEC-B711-7BD6CE416D76}" dt="2023-12-31T12:05:57.670" v="5203"/>
          <ac:spMkLst>
            <pc:docMk/>
            <pc:sldMk cId="0" sldId="275"/>
            <ac:spMk id="12" creationId="{B9B195E0-F635-17FC-D3A1-F0E18E0FA127}"/>
          </ac:spMkLst>
        </pc:spChg>
        <pc:picChg chg="mod">
          <ac:chgData name="rajibulm361@gmail.com" userId="8cfd5d750aba463d" providerId="LiveId" clId="{84842780-4639-4CEC-B711-7BD6CE416D76}" dt="2023-12-31T11:58:04.401" v="5131" actId="14861"/>
          <ac:picMkLst>
            <pc:docMk/>
            <pc:sldMk cId="0" sldId="275"/>
            <ac:picMk id="5" creationId="{00000000-0000-0000-0000-000000000000}"/>
          </ac:picMkLst>
        </pc:picChg>
        <pc:picChg chg="add del mod">
          <ac:chgData name="rajibulm361@gmail.com" userId="8cfd5d750aba463d" providerId="LiveId" clId="{84842780-4639-4CEC-B711-7BD6CE416D76}" dt="2023-12-31T11:58:04.401" v="5131" actId="14861"/>
          <ac:picMkLst>
            <pc:docMk/>
            <pc:sldMk cId="0" sldId="275"/>
            <ac:picMk id="8" creationId="{00000000-0000-0000-0000-000000000000}"/>
          </ac:picMkLst>
        </pc:picChg>
        <pc:picChg chg="add del">
          <ac:chgData name="rajibulm361@gmail.com" userId="8cfd5d750aba463d" providerId="LiveId" clId="{84842780-4639-4CEC-B711-7BD6CE416D76}" dt="2023-12-31T11:56:48.999" v="5087" actId="478"/>
          <ac:picMkLst>
            <pc:docMk/>
            <pc:sldMk cId="0" sldId="275"/>
            <ac:picMk id="11" creationId="{00000000-0000-0000-0000-000000000000}"/>
          </ac:picMkLst>
        </pc:picChg>
      </pc:sldChg>
      <pc:sldChg chg="addSp delSp modSp new del mod ord">
        <pc:chgData name="rajibulm361@gmail.com" userId="8cfd5d750aba463d" providerId="LiveId" clId="{84842780-4639-4CEC-B711-7BD6CE416D76}" dt="2023-12-31T12:31:21.749" v="5510" actId="2696"/>
        <pc:sldMkLst>
          <pc:docMk/>
          <pc:sldMk cId="2908550340" sldId="276"/>
        </pc:sldMkLst>
        <pc:spChg chg="add mod">
          <ac:chgData name="rajibulm361@gmail.com" userId="8cfd5d750aba463d" providerId="LiveId" clId="{84842780-4639-4CEC-B711-7BD6CE416D76}" dt="2023-12-31T12:31:16.665" v="5497" actId="1076"/>
          <ac:spMkLst>
            <pc:docMk/>
            <pc:sldMk cId="2908550340" sldId="276"/>
            <ac:spMk id="2" creationId="{D1E19867-A118-4A2B-143B-609742389DCE}"/>
          </ac:spMkLst>
        </pc:spChg>
        <pc:spChg chg="add mod">
          <ac:chgData name="rajibulm361@gmail.com" userId="8cfd5d750aba463d" providerId="LiveId" clId="{84842780-4639-4CEC-B711-7BD6CE416D76}" dt="2023-12-31T12:22:31.440" v="5380" actId="1076"/>
          <ac:spMkLst>
            <pc:docMk/>
            <pc:sldMk cId="2908550340" sldId="276"/>
            <ac:spMk id="3" creationId="{A94B6BF3-3C1C-1591-22B2-B35666742CB0}"/>
          </ac:spMkLst>
        </pc:spChg>
        <pc:spChg chg="add mod">
          <ac:chgData name="rajibulm361@gmail.com" userId="8cfd5d750aba463d" providerId="LiveId" clId="{84842780-4639-4CEC-B711-7BD6CE416D76}" dt="2023-12-31T12:21:28.397" v="5369" actId="1076"/>
          <ac:spMkLst>
            <pc:docMk/>
            <pc:sldMk cId="2908550340" sldId="276"/>
            <ac:spMk id="4" creationId="{DB5FD434-DF2F-F152-B99D-22EEE82F4C50}"/>
          </ac:spMkLst>
        </pc:spChg>
        <pc:spChg chg="add mod">
          <ac:chgData name="rajibulm361@gmail.com" userId="8cfd5d750aba463d" providerId="LiveId" clId="{84842780-4639-4CEC-B711-7BD6CE416D76}" dt="2023-12-31T12:22:07.187" v="5375" actId="1076"/>
          <ac:spMkLst>
            <pc:docMk/>
            <pc:sldMk cId="2908550340" sldId="276"/>
            <ac:spMk id="5" creationId="{24597CB5-CBD1-3B5A-AB9F-8CC14BE685E1}"/>
          </ac:spMkLst>
        </pc:spChg>
        <pc:spChg chg="add mod">
          <ac:chgData name="rajibulm361@gmail.com" userId="8cfd5d750aba463d" providerId="LiveId" clId="{84842780-4639-4CEC-B711-7BD6CE416D76}" dt="2023-12-31T12:26:34.139" v="5436" actId="14100"/>
          <ac:spMkLst>
            <pc:docMk/>
            <pc:sldMk cId="2908550340" sldId="276"/>
            <ac:spMk id="6" creationId="{66011065-7FF9-CC0A-1585-30BC922A77BD}"/>
          </ac:spMkLst>
        </pc:spChg>
        <pc:spChg chg="add mod">
          <ac:chgData name="rajibulm361@gmail.com" userId="8cfd5d750aba463d" providerId="LiveId" clId="{84842780-4639-4CEC-B711-7BD6CE416D76}" dt="2023-12-31T12:30:27.391" v="5485" actId="1076"/>
          <ac:spMkLst>
            <pc:docMk/>
            <pc:sldMk cId="2908550340" sldId="276"/>
            <ac:spMk id="7" creationId="{903B558E-B0DC-230B-30CC-5A469783FF03}"/>
          </ac:spMkLst>
        </pc:spChg>
        <pc:spChg chg="add mod">
          <ac:chgData name="rajibulm361@gmail.com" userId="8cfd5d750aba463d" providerId="LiveId" clId="{84842780-4639-4CEC-B711-7BD6CE416D76}" dt="2023-12-31T12:25:44.583" v="5422" actId="1076"/>
          <ac:spMkLst>
            <pc:docMk/>
            <pc:sldMk cId="2908550340" sldId="276"/>
            <ac:spMk id="8" creationId="{EB57AF95-6A54-AC53-92DB-77250C1100BA}"/>
          </ac:spMkLst>
        </pc:spChg>
        <pc:spChg chg="add del mod ord">
          <ac:chgData name="rajibulm361@gmail.com" userId="8cfd5d750aba463d" providerId="LiveId" clId="{84842780-4639-4CEC-B711-7BD6CE416D76}" dt="2023-12-31T12:29:50.556" v="5473" actId="478"/>
          <ac:spMkLst>
            <pc:docMk/>
            <pc:sldMk cId="2908550340" sldId="276"/>
            <ac:spMk id="9" creationId="{1F95E3B4-DAF5-0643-B5D1-4996FF77CEAC}"/>
          </ac:spMkLst>
        </pc:spChg>
        <pc:spChg chg="add mod">
          <ac:chgData name="rajibulm361@gmail.com" userId="8cfd5d750aba463d" providerId="LiveId" clId="{84842780-4639-4CEC-B711-7BD6CE416D76}" dt="2023-12-31T12:26:49.808" v="5439" actId="1076"/>
          <ac:spMkLst>
            <pc:docMk/>
            <pc:sldMk cId="2908550340" sldId="276"/>
            <ac:spMk id="10" creationId="{50130A34-B61F-7065-99E0-FF7C457C9968}"/>
          </ac:spMkLst>
        </pc:spChg>
        <pc:spChg chg="add mod">
          <ac:chgData name="rajibulm361@gmail.com" userId="8cfd5d750aba463d" providerId="LiveId" clId="{84842780-4639-4CEC-B711-7BD6CE416D76}" dt="2023-12-31T12:31:16.962" v="5507" actId="1076"/>
          <ac:spMkLst>
            <pc:docMk/>
            <pc:sldMk cId="2908550340" sldId="276"/>
            <ac:spMk id="11" creationId="{48B01673-5819-0E80-BD5E-F62922D13188}"/>
          </ac:spMkLst>
        </pc:spChg>
        <pc:spChg chg="add del mod">
          <ac:chgData name="rajibulm361@gmail.com" userId="8cfd5d750aba463d" providerId="LiveId" clId="{84842780-4639-4CEC-B711-7BD6CE416D76}" dt="2023-12-31T12:31:16.636" v="5496" actId="1076"/>
          <ac:spMkLst>
            <pc:docMk/>
            <pc:sldMk cId="2908550340" sldId="276"/>
            <ac:spMk id="12" creationId="{16691E3F-00A4-4FFE-8CF4-E7D315B71AF0}"/>
          </ac:spMkLst>
        </pc:spChg>
        <pc:spChg chg="add mod">
          <ac:chgData name="rajibulm361@gmail.com" userId="8cfd5d750aba463d" providerId="LiveId" clId="{84842780-4639-4CEC-B711-7BD6CE416D76}" dt="2023-12-31T12:31:16.843" v="5503" actId="14100"/>
          <ac:spMkLst>
            <pc:docMk/>
            <pc:sldMk cId="2908550340" sldId="276"/>
            <ac:spMk id="13" creationId="{0EC4C42B-28D5-6947-532D-C6E50460359C}"/>
          </ac:spMkLst>
        </pc:spChg>
        <pc:spChg chg="add mod">
          <ac:chgData name="rajibulm361@gmail.com" userId="8cfd5d750aba463d" providerId="LiveId" clId="{84842780-4639-4CEC-B711-7BD6CE416D76}" dt="2023-12-31T12:31:17.024" v="5509" actId="207"/>
          <ac:spMkLst>
            <pc:docMk/>
            <pc:sldMk cId="2908550340" sldId="276"/>
            <ac:spMk id="14" creationId="{9E579895-45AA-289C-2C71-CA38BBB0BFD0}"/>
          </ac:spMkLst>
        </pc:spChg>
        <pc:spChg chg="add del">
          <ac:chgData name="rajibulm361@gmail.com" userId="8cfd5d750aba463d" providerId="LiveId" clId="{84842780-4639-4CEC-B711-7BD6CE416D76}" dt="2023-12-31T12:28:04.135" v="5445" actId="11529"/>
          <ac:spMkLst>
            <pc:docMk/>
            <pc:sldMk cId="2908550340" sldId="276"/>
            <ac:spMk id="15" creationId="{A50D706E-353F-F4FC-C835-E3C5B0EF0246}"/>
          </ac:spMkLst>
        </pc:spChg>
        <pc:spChg chg="add del mod">
          <ac:chgData name="rajibulm361@gmail.com" userId="8cfd5d750aba463d" providerId="LiveId" clId="{84842780-4639-4CEC-B711-7BD6CE416D76}" dt="2023-12-31T12:28:39.245" v="5453" actId="478"/>
          <ac:spMkLst>
            <pc:docMk/>
            <pc:sldMk cId="2908550340" sldId="276"/>
            <ac:spMk id="16" creationId="{7E25C1ED-F27B-0FFE-9E4F-B4376E762944}"/>
          </ac:spMkLst>
        </pc:spChg>
        <pc:spChg chg="add mod">
          <ac:chgData name="rajibulm361@gmail.com" userId="8cfd5d750aba463d" providerId="LiveId" clId="{84842780-4639-4CEC-B711-7BD6CE416D76}" dt="2023-12-31T12:28:57.547" v="5458" actId="1076"/>
          <ac:spMkLst>
            <pc:docMk/>
            <pc:sldMk cId="2908550340" sldId="276"/>
            <ac:spMk id="17" creationId="{1DE83422-5631-8381-565F-B2F3D0EA429B}"/>
          </ac:spMkLst>
        </pc:spChg>
        <pc:spChg chg="add mod">
          <ac:chgData name="rajibulm361@gmail.com" userId="8cfd5d750aba463d" providerId="LiveId" clId="{84842780-4639-4CEC-B711-7BD6CE416D76}" dt="2023-12-31T12:29:08.077" v="5460" actId="14100"/>
          <ac:spMkLst>
            <pc:docMk/>
            <pc:sldMk cId="2908550340" sldId="276"/>
            <ac:spMk id="18" creationId="{905481CF-194F-3389-ABA5-4E100ACCF604}"/>
          </ac:spMkLst>
        </pc:spChg>
        <pc:spChg chg="add mod">
          <ac:chgData name="rajibulm361@gmail.com" userId="8cfd5d750aba463d" providerId="LiveId" clId="{84842780-4639-4CEC-B711-7BD6CE416D76}" dt="2023-12-31T12:29:33.786" v="5471" actId="14100"/>
          <ac:spMkLst>
            <pc:docMk/>
            <pc:sldMk cId="2908550340" sldId="276"/>
            <ac:spMk id="19" creationId="{EDDBAA8F-FC87-79C6-C8AB-86A781E9C1D3}"/>
          </ac:spMkLst>
        </pc:spChg>
      </pc:sldChg>
      <pc:sldChg chg="addSp delSp modSp new del mod ord setBg">
        <pc:chgData name="rajibulm361@gmail.com" userId="8cfd5d750aba463d" providerId="LiveId" clId="{84842780-4639-4CEC-B711-7BD6CE416D76}" dt="2023-12-31T12:40:54.388" v="5802" actId="47"/>
        <pc:sldMkLst>
          <pc:docMk/>
          <pc:sldMk cId="2927866462" sldId="276"/>
        </pc:sldMkLst>
        <pc:spChg chg="add del mod">
          <ac:chgData name="rajibulm361@gmail.com" userId="8cfd5d750aba463d" providerId="LiveId" clId="{84842780-4639-4CEC-B711-7BD6CE416D76}" dt="2023-12-31T12:40:51.687" v="5801" actId="478"/>
          <ac:spMkLst>
            <pc:docMk/>
            <pc:sldMk cId="2927866462" sldId="276"/>
            <ac:spMk id="2" creationId="{B117CC96-03CD-3461-7036-A516A65E5C9A}"/>
          </ac:spMkLst>
        </pc:spChg>
        <pc:spChg chg="add mod">
          <ac:chgData name="rajibulm361@gmail.com" userId="8cfd5d750aba463d" providerId="LiveId" clId="{84842780-4639-4CEC-B711-7BD6CE416D76}" dt="2023-12-31T12:37:06.353" v="5798" actId="14100"/>
          <ac:spMkLst>
            <pc:docMk/>
            <pc:sldMk cId="2927866462" sldId="276"/>
            <ac:spMk id="3" creationId="{BD5433FE-7960-7026-D6E2-55449A969687}"/>
          </ac:spMkLst>
        </pc:spChg>
        <pc:spChg chg="add del">
          <ac:chgData name="rajibulm361@gmail.com" userId="8cfd5d750aba463d" providerId="LiveId" clId="{84842780-4639-4CEC-B711-7BD6CE416D76}" dt="2023-12-31T12:37:19.931" v="5800" actId="11529"/>
          <ac:spMkLst>
            <pc:docMk/>
            <pc:sldMk cId="2927866462" sldId="276"/>
            <ac:spMk id="4" creationId="{C01A4CEB-A7C3-B98D-14D4-EE32B0281A81}"/>
          </ac:spMkLst>
        </pc:spChg>
      </pc:sldChg>
      <pc:sldChg chg="addSp delSp modSp new del mod ord setBg">
        <pc:chgData name="rajibulm361@gmail.com" userId="8cfd5d750aba463d" providerId="LiveId" clId="{84842780-4639-4CEC-B711-7BD6CE416D76}" dt="2023-12-31T13:20:40.093" v="7376" actId="47"/>
        <pc:sldMkLst>
          <pc:docMk/>
          <pc:sldMk cId="3937778531" sldId="276"/>
        </pc:sldMkLst>
        <pc:spChg chg="add del mod">
          <ac:chgData name="rajibulm361@gmail.com" userId="8cfd5d750aba463d" providerId="LiveId" clId="{84842780-4639-4CEC-B711-7BD6CE416D76}" dt="2023-12-31T12:50:43.533" v="5808" actId="478"/>
          <ac:spMkLst>
            <pc:docMk/>
            <pc:sldMk cId="3937778531" sldId="276"/>
            <ac:spMk id="2" creationId="{93E9F755-42FA-EE09-F429-67257FA5F7A3}"/>
          </ac:spMkLst>
        </pc:spChg>
        <pc:spChg chg="add del mod">
          <ac:chgData name="rajibulm361@gmail.com" userId="8cfd5d750aba463d" providerId="LiveId" clId="{84842780-4639-4CEC-B711-7BD6CE416D76}" dt="2023-12-31T13:05:42.731" v="6055"/>
          <ac:spMkLst>
            <pc:docMk/>
            <pc:sldMk cId="3937778531" sldId="276"/>
            <ac:spMk id="3" creationId="{C210ED8A-C964-FC41-6F54-AD651ED01339}"/>
          </ac:spMkLst>
        </pc:spChg>
        <pc:spChg chg="add del mod">
          <ac:chgData name="rajibulm361@gmail.com" userId="8cfd5d750aba463d" providerId="LiveId" clId="{84842780-4639-4CEC-B711-7BD6CE416D76}" dt="2023-12-31T13:05:42.731" v="6055"/>
          <ac:spMkLst>
            <pc:docMk/>
            <pc:sldMk cId="3937778531" sldId="276"/>
            <ac:spMk id="4" creationId="{DDA72EE3-FBC3-EAA3-F28E-593A6370D9C9}"/>
          </ac:spMkLst>
        </pc:spChg>
        <pc:spChg chg="add del">
          <ac:chgData name="rajibulm361@gmail.com" userId="8cfd5d750aba463d" providerId="LiveId" clId="{84842780-4639-4CEC-B711-7BD6CE416D76}" dt="2023-12-31T13:01:11.677" v="5884" actId="478"/>
          <ac:spMkLst>
            <pc:docMk/>
            <pc:sldMk cId="3937778531" sldId="276"/>
            <ac:spMk id="6" creationId="{7C2C5416-111F-00AB-C5A6-D4ECA9EA2281}"/>
          </ac:spMkLst>
        </pc:spChg>
        <pc:spChg chg="add del mod">
          <ac:chgData name="rajibulm361@gmail.com" userId="8cfd5d750aba463d" providerId="LiveId" clId="{84842780-4639-4CEC-B711-7BD6CE416D76}" dt="2023-12-31T13:05:42.731" v="6055"/>
          <ac:spMkLst>
            <pc:docMk/>
            <pc:sldMk cId="3937778531" sldId="276"/>
            <ac:spMk id="8" creationId="{AFEC1A2A-5808-1E74-4C5F-3DB62ADA3B12}"/>
          </ac:spMkLst>
        </pc:spChg>
        <pc:spChg chg="add del mod">
          <ac:chgData name="rajibulm361@gmail.com" userId="8cfd5d750aba463d" providerId="LiveId" clId="{84842780-4639-4CEC-B711-7BD6CE416D76}" dt="2023-12-31T13:05:42.731" v="6055"/>
          <ac:spMkLst>
            <pc:docMk/>
            <pc:sldMk cId="3937778531" sldId="276"/>
            <ac:spMk id="10" creationId="{A6BF3BF2-33BD-7117-E98A-1D0A9F21438D}"/>
          </ac:spMkLst>
        </pc:spChg>
        <pc:spChg chg="add del mod">
          <ac:chgData name="rajibulm361@gmail.com" userId="8cfd5d750aba463d" providerId="LiveId" clId="{84842780-4639-4CEC-B711-7BD6CE416D76}" dt="2023-12-31T13:01:45.676" v="5896" actId="478"/>
          <ac:spMkLst>
            <pc:docMk/>
            <pc:sldMk cId="3937778531" sldId="276"/>
            <ac:spMk id="12" creationId="{303B05BE-8050-11BB-654A-5A7CB2485D77}"/>
          </ac:spMkLst>
        </pc:spChg>
        <pc:spChg chg="add del mod">
          <ac:chgData name="rajibulm361@gmail.com" userId="8cfd5d750aba463d" providerId="LiveId" clId="{84842780-4639-4CEC-B711-7BD6CE416D76}" dt="2023-12-31T13:05:42.731" v="6055"/>
          <ac:spMkLst>
            <pc:docMk/>
            <pc:sldMk cId="3937778531" sldId="276"/>
            <ac:spMk id="14" creationId="{80350EEA-5C53-0346-4F49-1C4C72D478F5}"/>
          </ac:spMkLst>
        </pc:spChg>
        <pc:spChg chg="add del mod">
          <ac:chgData name="rajibulm361@gmail.com" userId="8cfd5d750aba463d" providerId="LiveId" clId="{84842780-4639-4CEC-B711-7BD6CE416D76}" dt="2023-12-31T13:04:31.151" v="5952" actId="478"/>
          <ac:spMkLst>
            <pc:docMk/>
            <pc:sldMk cId="3937778531" sldId="276"/>
            <ac:spMk id="16" creationId="{FD17771B-67B0-9B4E-F063-B99B34369DC5}"/>
          </ac:spMkLst>
        </pc:spChg>
        <pc:spChg chg="add del mod">
          <ac:chgData name="rajibulm361@gmail.com" userId="8cfd5d750aba463d" providerId="LiveId" clId="{84842780-4639-4CEC-B711-7BD6CE416D76}" dt="2023-12-31T13:05:42.731" v="6055"/>
          <ac:spMkLst>
            <pc:docMk/>
            <pc:sldMk cId="3937778531" sldId="276"/>
            <ac:spMk id="18" creationId="{81DD10F4-3447-ECCD-678B-CD15B71DE0D3}"/>
          </ac:spMkLst>
        </pc:spChg>
        <pc:spChg chg="del mod ord">
          <ac:chgData name="rajibulm361@gmail.com" userId="8cfd5d750aba463d" providerId="LiveId" clId="{84842780-4639-4CEC-B711-7BD6CE416D76}" dt="2023-12-31T13:16:09.568" v="6647"/>
          <ac:spMkLst>
            <pc:docMk/>
            <pc:sldMk cId="3937778531" sldId="276"/>
            <ac:spMk id="19" creationId="{8526B2C9-A405-6FFB-70A2-AD6F992B8DC1}"/>
          </ac:spMkLst>
        </pc:spChg>
        <pc:spChg chg="add del mod ord">
          <ac:chgData name="rajibulm361@gmail.com" userId="8cfd5d750aba463d" providerId="LiveId" clId="{84842780-4639-4CEC-B711-7BD6CE416D76}" dt="2023-12-31T13:16:09.568" v="6647"/>
          <ac:spMkLst>
            <pc:docMk/>
            <pc:sldMk cId="3937778531" sldId="276"/>
            <ac:spMk id="20" creationId="{E87F8EEA-8290-45A1-962C-50BA95F7F879}"/>
          </ac:spMkLst>
        </pc:spChg>
        <pc:spChg chg="mod">
          <ac:chgData name="rajibulm361@gmail.com" userId="8cfd5d750aba463d" providerId="LiveId" clId="{84842780-4639-4CEC-B711-7BD6CE416D76}" dt="2023-12-31T13:16:55.248" v="6652" actId="1076"/>
          <ac:spMkLst>
            <pc:docMk/>
            <pc:sldMk cId="3937778531" sldId="276"/>
            <ac:spMk id="21" creationId="{68747907-16F0-0CC4-6B5B-CA34AD2B0D30}"/>
          </ac:spMkLst>
        </pc:spChg>
      </pc:sldChg>
      <pc:sldChg chg="addSp delSp modSp new add del mod ord modTransition setBg">
        <pc:chgData name="rajibulm361@gmail.com" userId="8cfd5d750aba463d" providerId="LiveId" clId="{84842780-4639-4CEC-B711-7BD6CE416D76}" dt="2024-01-01T17:06:54.331" v="13013"/>
        <pc:sldMkLst>
          <pc:docMk/>
          <pc:sldMk cId="404377330" sldId="277"/>
        </pc:sldMkLst>
        <pc:spChg chg="add del mod">
          <ac:chgData name="rajibulm361@gmail.com" userId="8cfd5d750aba463d" providerId="LiveId" clId="{84842780-4639-4CEC-B711-7BD6CE416D76}" dt="2023-12-31T13:10:33.434" v="6086"/>
          <ac:spMkLst>
            <pc:docMk/>
            <pc:sldMk cId="404377330" sldId="277"/>
            <ac:spMk id="4" creationId="{CCCE59E8-56C9-58F3-39B7-0C80AA642546}"/>
          </ac:spMkLst>
        </pc:spChg>
        <pc:spChg chg="add del mod">
          <ac:chgData name="rajibulm361@gmail.com" userId="8cfd5d750aba463d" providerId="LiveId" clId="{84842780-4639-4CEC-B711-7BD6CE416D76}" dt="2023-12-31T13:10:33.434" v="6086"/>
          <ac:spMkLst>
            <pc:docMk/>
            <pc:sldMk cId="404377330" sldId="277"/>
            <ac:spMk id="5" creationId="{AF2C17C2-98A5-4CD0-3EDB-09B55C57FB21}"/>
          </ac:spMkLst>
        </pc:spChg>
        <pc:spChg chg="add del mod">
          <ac:chgData name="rajibulm361@gmail.com" userId="8cfd5d750aba463d" providerId="LiveId" clId="{84842780-4639-4CEC-B711-7BD6CE416D76}" dt="2023-12-31T13:16:41.147" v="6649" actId="478"/>
          <ac:spMkLst>
            <pc:docMk/>
            <pc:sldMk cId="404377330" sldId="277"/>
            <ac:spMk id="6" creationId="{448972A4-DEBF-4FC1-3C37-17A0B5CF77EE}"/>
          </ac:spMkLst>
        </pc:spChg>
        <pc:spChg chg="add del mod">
          <ac:chgData name="rajibulm361@gmail.com" userId="8cfd5d750aba463d" providerId="LiveId" clId="{84842780-4639-4CEC-B711-7BD6CE416D76}" dt="2023-12-31T13:16:43.395" v="6650" actId="478"/>
          <ac:spMkLst>
            <pc:docMk/>
            <pc:sldMk cId="404377330" sldId="277"/>
            <ac:spMk id="7" creationId="{442DDE01-8F61-6A02-A705-EAFD8EAAA408}"/>
          </ac:spMkLst>
        </pc:spChg>
        <pc:spChg chg="add mod">
          <ac:chgData name="rajibulm361@gmail.com" userId="8cfd5d750aba463d" providerId="LiveId" clId="{84842780-4639-4CEC-B711-7BD6CE416D76}" dt="2023-12-31T13:19:34.860" v="7265" actId="207"/>
          <ac:spMkLst>
            <pc:docMk/>
            <pc:sldMk cId="404377330" sldId="277"/>
            <ac:spMk id="8" creationId="{AF5CB2A5-8BF2-BF79-1D70-EA51D4D7B71D}"/>
          </ac:spMkLst>
        </pc:spChg>
        <pc:picChg chg="add mod ord">
          <ac:chgData name="rajibulm361@gmail.com" userId="8cfd5d750aba463d" providerId="LiveId" clId="{84842780-4639-4CEC-B711-7BD6CE416D76}" dt="2024-01-01T17:01:57.185" v="13000" actId="1076"/>
          <ac:picMkLst>
            <pc:docMk/>
            <pc:sldMk cId="404377330" sldId="277"/>
            <ac:picMk id="3" creationId="{7DF5AC25-2F1D-B0B7-13FF-11C16534FFDA}"/>
          </ac:picMkLst>
        </pc:picChg>
      </pc:sldChg>
      <pc:sldChg chg="addSp delSp modSp new mod modTransition">
        <pc:chgData name="rajibulm361@gmail.com" userId="8cfd5d750aba463d" providerId="LiveId" clId="{84842780-4639-4CEC-B711-7BD6CE416D76}" dt="2024-01-01T17:08:33.329" v="13015"/>
        <pc:sldMkLst>
          <pc:docMk/>
          <pc:sldMk cId="548302144" sldId="278"/>
        </pc:sldMkLst>
        <pc:spChg chg="add del mod">
          <ac:chgData name="rajibulm361@gmail.com" userId="8cfd5d750aba463d" providerId="LiveId" clId="{84842780-4639-4CEC-B711-7BD6CE416D76}" dt="2024-01-01T11:48:13.454" v="9733" actId="478"/>
          <ac:spMkLst>
            <pc:docMk/>
            <pc:sldMk cId="548302144" sldId="278"/>
            <ac:spMk id="2" creationId="{CD6D09C3-C641-B623-A523-4FC7C4A8F41D}"/>
          </ac:spMkLst>
        </pc:spChg>
        <pc:graphicFrameChg chg="add mod modGraphic">
          <ac:chgData name="rajibulm361@gmail.com" userId="8cfd5d750aba463d" providerId="LiveId" clId="{84842780-4639-4CEC-B711-7BD6CE416D76}" dt="2024-01-01T16:55:24.750" v="12938"/>
          <ac:graphicFrameMkLst>
            <pc:docMk/>
            <pc:sldMk cId="548302144" sldId="278"/>
            <ac:graphicFrameMk id="3" creationId="{5965B14C-4178-6366-E34C-30DC23EA0D97}"/>
          </ac:graphicFrameMkLst>
        </pc:graphicFrameChg>
        <pc:graphicFrameChg chg="add mod modGraphic">
          <ac:chgData name="rajibulm361@gmail.com" userId="8cfd5d750aba463d" providerId="LiveId" clId="{84842780-4639-4CEC-B711-7BD6CE416D76}" dt="2024-01-01T16:55:10.279" v="12936"/>
          <ac:graphicFrameMkLst>
            <pc:docMk/>
            <pc:sldMk cId="548302144" sldId="278"/>
            <ac:graphicFrameMk id="4" creationId="{34CE4467-B341-C35B-5549-F6EFA553FE5F}"/>
          </ac:graphicFrameMkLst>
        </pc:graphicFrameChg>
        <pc:graphicFrameChg chg="add mod modGraphic">
          <ac:chgData name="rajibulm361@gmail.com" userId="8cfd5d750aba463d" providerId="LiveId" clId="{84842780-4639-4CEC-B711-7BD6CE416D76}" dt="2024-01-01T16:55:30.407" v="12940"/>
          <ac:graphicFrameMkLst>
            <pc:docMk/>
            <pc:sldMk cId="548302144" sldId="278"/>
            <ac:graphicFrameMk id="6" creationId="{DFC18113-1084-4518-2689-705E6DAC5A04}"/>
          </ac:graphicFrameMkLst>
        </pc:graphicFrameChg>
      </pc:sldChg>
      <pc:sldChg chg="addSp delSp modSp new del mod setBg">
        <pc:chgData name="rajibulm361@gmail.com" userId="8cfd5d750aba463d" providerId="LiveId" clId="{84842780-4639-4CEC-B711-7BD6CE416D76}" dt="2023-12-31T22:16:45.592" v="9729" actId="47"/>
        <pc:sldMkLst>
          <pc:docMk/>
          <pc:sldMk cId="897028632" sldId="278"/>
        </pc:sldMkLst>
        <pc:spChg chg="add del mod">
          <ac:chgData name="rajibulm361@gmail.com" userId="8cfd5d750aba463d" providerId="LiveId" clId="{84842780-4639-4CEC-B711-7BD6CE416D76}" dt="2023-12-31T21:26:40.626" v="7474"/>
          <ac:spMkLst>
            <pc:docMk/>
            <pc:sldMk cId="897028632" sldId="278"/>
            <ac:spMk id="2" creationId="{6E5DBEAF-EDB7-BA4A-0453-4F0054496499}"/>
          </ac:spMkLst>
        </pc:spChg>
        <pc:spChg chg="add del mod">
          <ac:chgData name="rajibulm361@gmail.com" userId="8cfd5d750aba463d" providerId="LiveId" clId="{84842780-4639-4CEC-B711-7BD6CE416D76}" dt="2023-12-31T21:26:40.626" v="7474"/>
          <ac:spMkLst>
            <pc:docMk/>
            <pc:sldMk cId="897028632" sldId="278"/>
            <ac:spMk id="3" creationId="{A17C650B-B832-CF8A-4A35-DB3619C9F710}"/>
          </ac:spMkLst>
        </pc:spChg>
        <pc:spChg chg="del mod">
          <ac:chgData name="rajibulm361@gmail.com" userId="8cfd5d750aba463d" providerId="LiveId" clId="{84842780-4639-4CEC-B711-7BD6CE416D76}" dt="2023-12-31T21:39:00.133" v="7505" actId="478"/>
          <ac:spMkLst>
            <pc:docMk/>
            <pc:sldMk cId="897028632" sldId="278"/>
            <ac:spMk id="4" creationId="{13F85FA0-22BE-0AA7-E4ED-E7A4ED59BA3A}"/>
          </ac:spMkLst>
        </pc:spChg>
        <pc:spChg chg="add del mod">
          <ac:chgData name="rajibulm361@gmail.com" userId="8cfd5d750aba463d" providerId="LiveId" clId="{84842780-4639-4CEC-B711-7BD6CE416D76}" dt="2023-12-31T21:49:31.966" v="7635"/>
          <ac:spMkLst>
            <pc:docMk/>
            <pc:sldMk cId="897028632" sldId="278"/>
            <ac:spMk id="7" creationId="{8AEA06D2-7F66-AA25-223F-5395B0C284FA}"/>
          </ac:spMkLst>
        </pc:spChg>
        <pc:spChg chg="add del mod">
          <ac:chgData name="rajibulm361@gmail.com" userId="8cfd5d750aba463d" providerId="LiveId" clId="{84842780-4639-4CEC-B711-7BD6CE416D76}" dt="2023-12-31T21:49:31.966" v="7635"/>
          <ac:spMkLst>
            <pc:docMk/>
            <pc:sldMk cId="897028632" sldId="278"/>
            <ac:spMk id="8" creationId="{7CA1ADF4-87F5-1925-DB50-9913A282A387}"/>
          </ac:spMkLst>
        </pc:spChg>
        <pc:spChg chg="mod">
          <ac:chgData name="rajibulm361@gmail.com" userId="8cfd5d750aba463d" providerId="LiveId" clId="{84842780-4639-4CEC-B711-7BD6CE416D76}" dt="2023-12-31T21:44:39.100" v="7572"/>
          <ac:spMkLst>
            <pc:docMk/>
            <pc:sldMk cId="897028632" sldId="278"/>
            <ac:spMk id="9" creationId="{AE3464DA-AE05-72DF-3138-7C44AF20BED3}"/>
          </ac:spMkLst>
        </pc:spChg>
        <pc:spChg chg="mod">
          <ac:chgData name="rajibulm361@gmail.com" userId="8cfd5d750aba463d" providerId="LiveId" clId="{84842780-4639-4CEC-B711-7BD6CE416D76}" dt="2023-12-31T21:44:39.100" v="7572"/>
          <ac:spMkLst>
            <pc:docMk/>
            <pc:sldMk cId="897028632" sldId="278"/>
            <ac:spMk id="10" creationId="{98A44A1C-2975-3365-BEE8-250A07C9F3D0}"/>
          </ac:spMkLst>
        </pc:spChg>
        <pc:spChg chg="mod">
          <ac:chgData name="rajibulm361@gmail.com" userId="8cfd5d750aba463d" providerId="LiveId" clId="{84842780-4639-4CEC-B711-7BD6CE416D76}" dt="2023-12-31T21:44:39.100" v="7572"/>
          <ac:spMkLst>
            <pc:docMk/>
            <pc:sldMk cId="897028632" sldId="278"/>
            <ac:spMk id="11" creationId="{B25BCA17-38DC-0177-ED3E-E605B4F9AF58}"/>
          </ac:spMkLst>
        </pc:spChg>
        <pc:spChg chg="mod">
          <ac:chgData name="rajibulm361@gmail.com" userId="8cfd5d750aba463d" providerId="LiveId" clId="{84842780-4639-4CEC-B711-7BD6CE416D76}" dt="2023-12-31T21:44:39.100" v="7572"/>
          <ac:spMkLst>
            <pc:docMk/>
            <pc:sldMk cId="897028632" sldId="278"/>
            <ac:spMk id="12" creationId="{87D45B12-DFDD-1AE0-A634-23106178863A}"/>
          </ac:spMkLst>
        </pc:spChg>
        <pc:spChg chg="mod">
          <ac:chgData name="rajibulm361@gmail.com" userId="8cfd5d750aba463d" providerId="LiveId" clId="{84842780-4639-4CEC-B711-7BD6CE416D76}" dt="2023-12-31T21:44:39.100" v="7572"/>
          <ac:spMkLst>
            <pc:docMk/>
            <pc:sldMk cId="897028632" sldId="278"/>
            <ac:spMk id="13" creationId="{30760C4B-E2D9-FA7B-E5B3-5E50AA23AE17}"/>
          </ac:spMkLst>
        </pc:spChg>
        <pc:spChg chg="mod">
          <ac:chgData name="rajibulm361@gmail.com" userId="8cfd5d750aba463d" providerId="LiveId" clId="{84842780-4639-4CEC-B711-7BD6CE416D76}" dt="2023-12-31T21:44:39.100" v="7572"/>
          <ac:spMkLst>
            <pc:docMk/>
            <pc:sldMk cId="897028632" sldId="278"/>
            <ac:spMk id="14" creationId="{ECBCDC7D-FFAB-18B8-2F9F-3D0677993BC1}"/>
          </ac:spMkLst>
        </pc:spChg>
        <pc:spChg chg="mod">
          <ac:chgData name="rajibulm361@gmail.com" userId="8cfd5d750aba463d" providerId="LiveId" clId="{84842780-4639-4CEC-B711-7BD6CE416D76}" dt="2023-12-31T21:44:39.100" v="7572"/>
          <ac:spMkLst>
            <pc:docMk/>
            <pc:sldMk cId="897028632" sldId="278"/>
            <ac:spMk id="15" creationId="{BC3BAFEA-673B-E33B-B5B4-F8A212E82168}"/>
          </ac:spMkLst>
        </pc:spChg>
        <pc:spChg chg="mod">
          <ac:chgData name="rajibulm361@gmail.com" userId="8cfd5d750aba463d" providerId="LiveId" clId="{84842780-4639-4CEC-B711-7BD6CE416D76}" dt="2023-12-31T21:44:39.100" v="7572"/>
          <ac:spMkLst>
            <pc:docMk/>
            <pc:sldMk cId="897028632" sldId="278"/>
            <ac:spMk id="16" creationId="{4B38CFCF-F2DB-2CA7-62B4-A042EDC428C3}"/>
          </ac:spMkLst>
        </pc:spChg>
        <pc:spChg chg="mod">
          <ac:chgData name="rajibulm361@gmail.com" userId="8cfd5d750aba463d" providerId="LiveId" clId="{84842780-4639-4CEC-B711-7BD6CE416D76}" dt="2023-12-31T21:44:39.100" v="7572"/>
          <ac:spMkLst>
            <pc:docMk/>
            <pc:sldMk cId="897028632" sldId="278"/>
            <ac:spMk id="17" creationId="{C2230BF0-D92C-C7E4-56DD-1E82CF6BC972}"/>
          </ac:spMkLst>
        </pc:spChg>
        <pc:spChg chg="mod">
          <ac:chgData name="rajibulm361@gmail.com" userId="8cfd5d750aba463d" providerId="LiveId" clId="{84842780-4639-4CEC-B711-7BD6CE416D76}" dt="2023-12-31T21:44:39.100" v="7572"/>
          <ac:spMkLst>
            <pc:docMk/>
            <pc:sldMk cId="897028632" sldId="278"/>
            <ac:spMk id="18" creationId="{CC895998-16B3-AD80-10B3-1E9B6E16D843}"/>
          </ac:spMkLst>
        </pc:spChg>
        <pc:spChg chg="mod">
          <ac:chgData name="rajibulm361@gmail.com" userId="8cfd5d750aba463d" providerId="LiveId" clId="{84842780-4639-4CEC-B711-7BD6CE416D76}" dt="2023-12-31T21:44:39.100" v="7572"/>
          <ac:spMkLst>
            <pc:docMk/>
            <pc:sldMk cId="897028632" sldId="278"/>
            <ac:spMk id="19" creationId="{A36137C0-6E69-BAC4-4D82-F0558B7926A9}"/>
          </ac:spMkLst>
        </pc:spChg>
        <pc:spChg chg="mod">
          <ac:chgData name="rajibulm361@gmail.com" userId="8cfd5d750aba463d" providerId="LiveId" clId="{84842780-4639-4CEC-B711-7BD6CE416D76}" dt="2023-12-31T21:44:39.100" v="7572"/>
          <ac:spMkLst>
            <pc:docMk/>
            <pc:sldMk cId="897028632" sldId="278"/>
            <ac:spMk id="20" creationId="{86BA1DDA-3656-9E65-4261-BC38A77727D9}"/>
          </ac:spMkLst>
        </pc:spChg>
        <pc:spChg chg="mod">
          <ac:chgData name="rajibulm361@gmail.com" userId="8cfd5d750aba463d" providerId="LiveId" clId="{84842780-4639-4CEC-B711-7BD6CE416D76}" dt="2023-12-31T21:44:39.100" v="7572"/>
          <ac:spMkLst>
            <pc:docMk/>
            <pc:sldMk cId="897028632" sldId="278"/>
            <ac:spMk id="21" creationId="{D0CD4947-EC83-52E0-AACE-0D9B7216C224}"/>
          </ac:spMkLst>
        </pc:spChg>
        <pc:spChg chg="mod">
          <ac:chgData name="rajibulm361@gmail.com" userId="8cfd5d750aba463d" providerId="LiveId" clId="{84842780-4639-4CEC-B711-7BD6CE416D76}" dt="2023-12-31T21:44:39.100" v="7572"/>
          <ac:spMkLst>
            <pc:docMk/>
            <pc:sldMk cId="897028632" sldId="278"/>
            <ac:spMk id="22" creationId="{0C67454D-453B-691F-A8D0-98A331986393}"/>
          </ac:spMkLst>
        </pc:spChg>
        <pc:spChg chg="mod">
          <ac:chgData name="rajibulm361@gmail.com" userId="8cfd5d750aba463d" providerId="LiveId" clId="{84842780-4639-4CEC-B711-7BD6CE416D76}" dt="2023-12-31T21:44:39.100" v="7572"/>
          <ac:spMkLst>
            <pc:docMk/>
            <pc:sldMk cId="897028632" sldId="278"/>
            <ac:spMk id="23" creationId="{0A69E1CC-98B9-F3E1-7365-68DBD9B3BD00}"/>
          </ac:spMkLst>
        </pc:spChg>
        <pc:spChg chg="mod">
          <ac:chgData name="rajibulm361@gmail.com" userId="8cfd5d750aba463d" providerId="LiveId" clId="{84842780-4639-4CEC-B711-7BD6CE416D76}" dt="2023-12-31T21:44:39.100" v="7572"/>
          <ac:spMkLst>
            <pc:docMk/>
            <pc:sldMk cId="897028632" sldId="278"/>
            <ac:spMk id="24" creationId="{ABA1A30A-94D4-D69C-0EF9-6566A678A039}"/>
          </ac:spMkLst>
        </pc:spChg>
        <pc:spChg chg="mod">
          <ac:chgData name="rajibulm361@gmail.com" userId="8cfd5d750aba463d" providerId="LiveId" clId="{84842780-4639-4CEC-B711-7BD6CE416D76}" dt="2023-12-31T21:44:39.100" v="7572"/>
          <ac:spMkLst>
            <pc:docMk/>
            <pc:sldMk cId="897028632" sldId="278"/>
            <ac:spMk id="25" creationId="{1AC74A23-16A3-2AD7-3DD6-4C33E77BE3F0}"/>
          </ac:spMkLst>
        </pc:spChg>
        <pc:spChg chg="mod">
          <ac:chgData name="rajibulm361@gmail.com" userId="8cfd5d750aba463d" providerId="LiveId" clId="{84842780-4639-4CEC-B711-7BD6CE416D76}" dt="2023-12-31T21:44:39.100" v="7572"/>
          <ac:spMkLst>
            <pc:docMk/>
            <pc:sldMk cId="897028632" sldId="278"/>
            <ac:spMk id="26" creationId="{B998F86C-2731-B23A-0A15-06C3A9B6B27C}"/>
          </ac:spMkLst>
        </pc:spChg>
        <pc:spChg chg="mod">
          <ac:chgData name="rajibulm361@gmail.com" userId="8cfd5d750aba463d" providerId="LiveId" clId="{84842780-4639-4CEC-B711-7BD6CE416D76}" dt="2023-12-31T21:44:39.100" v="7572"/>
          <ac:spMkLst>
            <pc:docMk/>
            <pc:sldMk cId="897028632" sldId="278"/>
            <ac:spMk id="27" creationId="{8FE84259-F52A-A2FF-5EA2-28112CC880D5}"/>
          </ac:spMkLst>
        </pc:spChg>
        <pc:spChg chg="mod">
          <ac:chgData name="rajibulm361@gmail.com" userId="8cfd5d750aba463d" providerId="LiveId" clId="{84842780-4639-4CEC-B711-7BD6CE416D76}" dt="2023-12-31T21:44:39.100" v="7572"/>
          <ac:spMkLst>
            <pc:docMk/>
            <pc:sldMk cId="897028632" sldId="278"/>
            <ac:spMk id="28" creationId="{ADAAA6F8-FFF5-44B3-7DE2-01FA82EB2506}"/>
          </ac:spMkLst>
        </pc:spChg>
        <pc:spChg chg="mod">
          <ac:chgData name="rajibulm361@gmail.com" userId="8cfd5d750aba463d" providerId="LiveId" clId="{84842780-4639-4CEC-B711-7BD6CE416D76}" dt="2023-12-31T21:44:39.100" v="7572"/>
          <ac:spMkLst>
            <pc:docMk/>
            <pc:sldMk cId="897028632" sldId="278"/>
            <ac:spMk id="29" creationId="{D7556288-D273-9834-D23C-272AFE4579D9}"/>
          </ac:spMkLst>
        </pc:spChg>
        <pc:spChg chg="mod">
          <ac:chgData name="rajibulm361@gmail.com" userId="8cfd5d750aba463d" providerId="LiveId" clId="{84842780-4639-4CEC-B711-7BD6CE416D76}" dt="2023-12-31T21:44:39.100" v="7572"/>
          <ac:spMkLst>
            <pc:docMk/>
            <pc:sldMk cId="897028632" sldId="278"/>
            <ac:spMk id="30" creationId="{8B13D29D-B022-5667-D17B-D9A5BBE50B26}"/>
          </ac:spMkLst>
        </pc:spChg>
        <pc:spChg chg="mod">
          <ac:chgData name="rajibulm361@gmail.com" userId="8cfd5d750aba463d" providerId="LiveId" clId="{84842780-4639-4CEC-B711-7BD6CE416D76}" dt="2023-12-31T21:44:39.100" v="7572"/>
          <ac:spMkLst>
            <pc:docMk/>
            <pc:sldMk cId="897028632" sldId="278"/>
            <ac:spMk id="31" creationId="{6A94FE9A-4A02-C1ED-5A37-167BCCD5B923}"/>
          </ac:spMkLst>
        </pc:spChg>
        <pc:spChg chg="mod">
          <ac:chgData name="rajibulm361@gmail.com" userId="8cfd5d750aba463d" providerId="LiveId" clId="{84842780-4639-4CEC-B711-7BD6CE416D76}" dt="2023-12-31T21:44:39.100" v="7572"/>
          <ac:spMkLst>
            <pc:docMk/>
            <pc:sldMk cId="897028632" sldId="278"/>
            <ac:spMk id="32" creationId="{01FBFCAB-DBBC-5BD9-35F2-F457B4E5463D}"/>
          </ac:spMkLst>
        </pc:spChg>
        <pc:spChg chg="mod">
          <ac:chgData name="rajibulm361@gmail.com" userId="8cfd5d750aba463d" providerId="LiveId" clId="{84842780-4639-4CEC-B711-7BD6CE416D76}" dt="2023-12-31T21:44:39.100" v="7572"/>
          <ac:spMkLst>
            <pc:docMk/>
            <pc:sldMk cId="897028632" sldId="278"/>
            <ac:spMk id="33" creationId="{30AF1BC9-BB7D-BFD5-4DAA-404D3EAC167F}"/>
          </ac:spMkLst>
        </pc:spChg>
        <pc:spChg chg="mod">
          <ac:chgData name="rajibulm361@gmail.com" userId="8cfd5d750aba463d" providerId="LiveId" clId="{84842780-4639-4CEC-B711-7BD6CE416D76}" dt="2023-12-31T21:44:39.100" v="7572"/>
          <ac:spMkLst>
            <pc:docMk/>
            <pc:sldMk cId="897028632" sldId="278"/>
            <ac:spMk id="34" creationId="{AD9ADC41-E962-BD80-8321-255690FFFE2A}"/>
          </ac:spMkLst>
        </pc:spChg>
        <pc:spChg chg="mod">
          <ac:chgData name="rajibulm361@gmail.com" userId="8cfd5d750aba463d" providerId="LiveId" clId="{84842780-4639-4CEC-B711-7BD6CE416D76}" dt="2023-12-31T21:44:39.100" v="7572"/>
          <ac:spMkLst>
            <pc:docMk/>
            <pc:sldMk cId="897028632" sldId="278"/>
            <ac:spMk id="35" creationId="{96AE96E3-E6DC-FC2E-5020-7B15F00AA6AF}"/>
          </ac:spMkLst>
        </pc:spChg>
        <pc:spChg chg="mod">
          <ac:chgData name="rajibulm361@gmail.com" userId="8cfd5d750aba463d" providerId="LiveId" clId="{84842780-4639-4CEC-B711-7BD6CE416D76}" dt="2023-12-31T21:44:39.100" v="7572"/>
          <ac:spMkLst>
            <pc:docMk/>
            <pc:sldMk cId="897028632" sldId="278"/>
            <ac:spMk id="36" creationId="{D85B8909-F900-4B2A-9FAF-882357E05A4B}"/>
          </ac:spMkLst>
        </pc:spChg>
        <pc:spChg chg="mod">
          <ac:chgData name="rajibulm361@gmail.com" userId="8cfd5d750aba463d" providerId="LiveId" clId="{84842780-4639-4CEC-B711-7BD6CE416D76}" dt="2023-12-31T21:44:39.100" v="7572"/>
          <ac:spMkLst>
            <pc:docMk/>
            <pc:sldMk cId="897028632" sldId="278"/>
            <ac:spMk id="37" creationId="{4C74763B-B0FF-8512-298B-C5261FAFEC63}"/>
          </ac:spMkLst>
        </pc:spChg>
        <pc:spChg chg="mod">
          <ac:chgData name="rajibulm361@gmail.com" userId="8cfd5d750aba463d" providerId="LiveId" clId="{84842780-4639-4CEC-B711-7BD6CE416D76}" dt="2023-12-31T21:44:39.100" v="7572"/>
          <ac:spMkLst>
            <pc:docMk/>
            <pc:sldMk cId="897028632" sldId="278"/>
            <ac:spMk id="38" creationId="{083C41A6-AEEE-1F97-28BA-F5BC21BF90D7}"/>
          </ac:spMkLst>
        </pc:spChg>
        <pc:spChg chg="mod">
          <ac:chgData name="rajibulm361@gmail.com" userId="8cfd5d750aba463d" providerId="LiveId" clId="{84842780-4639-4CEC-B711-7BD6CE416D76}" dt="2023-12-31T21:44:39.100" v="7572"/>
          <ac:spMkLst>
            <pc:docMk/>
            <pc:sldMk cId="897028632" sldId="278"/>
            <ac:spMk id="39" creationId="{D202F478-730E-E9D2-B706-7CFF990423D3}"/>
          </ac:spMkLst>
        </pc:spChg>
        <pc:spChg chg="mod">
          <ac:chgData name="rajibulm361@gmail.com" userId="8cfd5d750aba463d" providerId="LiveId" clId="{84842780-4639-4CEC-B711-7BD6CE416D76}" dt="2023-12-31T21:44:39.100" v="7572"/>
          <ac:spMkLst>
            <pc:docMk/>
            <pc:sldMk cId="897028632" sldId="278"/>
            <ac:spMk id="40" creationId="{7C4CBA0F-B1D1-21AE-939C-42AE2D1CA8D8}"/>
          </ac:spMkLst>
        </pc:spChg>
        <pc:spChg chg="mod">
          <ac:chgData name="rajibulm361@gmail.com" userId="8cfd5d750aba463d" providerId="LiveId" clId="{84842780-4639-4CEC-B711-7BD6CE416D76}" dt="2023-12-31T21:44:39.100" v="7572"/>
          <ac:spMkLst>
            <pc:docMk/>
            <pc:sldMk cId="897028632" sldId="278"/>
            <ac:spMk id="41" creationId="{15BF578A-DBEA-9948-36BA-E3D0EAA84708}"/>
          </ac:spMkLst>
        </pc:spChg>
        <pc:spChg chg="mod">
          <ac:chgData name="rajibulm361@gmail.com" userId="8cfd5d750aba463d" providerId="LiveId" clId="{84842780-4639-4CEC-B711-7BD6CE416D76}" dt="2023-12-31T21:44:39.100" v="7572"/>
          <ac:spMkLst>
            <pc:docMk/>
            <pc:sldMk cId="897028632" sldId="278"/>
            <ac:spMk id="42" creationId="{576AD56A-3C8F-0A44-E6B0-9BA005E4CE09}"/>
          </ac:spMkLst>
        </pc:spChg>
        <pc:spChg chg="mod">
          <ac:chgData name="rajibulm361@gmail.com" userId="8cfd5d750aba463d" providerId="LiveId" clId="{84842780-4639-4CEC-B711-7BD6CE416D76}" dt="2023-12-31T21:44:39.100" v="7572"/>
          <ac:spMkLst>
            <pc:docMk/>
            <pc:sldMk cId="897028632" sldId="278"/>
            <ac:spMk id="43" creationId="{6A13F187-656C-404F-CE8A-EE034CF5CC22}"/>
          </ac:spMkLst>
        </pc:spChg>
        <pc:spChg chg="mod">
          <ac:chgData name="rajibulm361@gmail.com" userId="8cfd5d750aba463d" providerId="LiveId" clId="{84842780-4639-4CEC-B711-7BD6CE416D76}" dt="2023-12-31T21:44:39.100" v="7572"/>
          <ac:spMkLst>
            <pc:docMk/>
            <pc:sldMk cId="897028632" sldId="278"/>
            <ac:spMk id="44" creationId="{FDD809A1-8BFE-EEF5-AC91-8F570DD15CBA}"/>
          </ac:spMkLst>
        </pc:spChg>
        <pc:spChg chg="mod">
          <ac:chgData name="rajibulm361@gmail.com" userId="8cfd5d750aba463d" providerId="LiveId" clId="{84842780-4639-4CEC-B711-7BD6CE416D76}" dt="2023-12-31T21:44:39.100" v="7572"/>
          <ac:spMkLst>
            <pc:docMk/>
            <pc:sldMk cId="897028632" sldId="278"/>
            <ac:spMk id="45" creationId="{795C5C9C-237A-4C04-2F94-0DF5BFF2DFF8}"/>
          </ac:spMkLst>
        </pc:spChg>
        <pc:spChg chg="mod">
          <ac:chgData name="rajibulm361@gmail.com" userId="8cfd5d750aba463d" providerId="LiveId" clId="{84842780-4639-4CEC-B711-7BD6CE416D76}" dt="2023-12-31T21:44:39.100" v="7572"/>
          <ac:spMkLst>
            <pc:docMk/>
            <pc:sldMk cId="897028632" sldId="278"/>
            <ac:spMk id="46" creationId="{FB67FBD5-8C32-BEDF-2FE6-635F61B3018D}"/>
          </ac:spMkLst>
        </pc:spChg>
        <pc:spChg chg="mod">
          <ac:chgData name="rajibulm361@gmail.com" userId="8cfd5d750aba463d" providerId="LiveId" clId="{84842780-4639-4CEC-B711-7BD6CE416D76}" dt="2023-12-31T21:44:39.100" v="7572"/>
          <ac:spMkLst>
            <pc:docMk/>
            <pc:sldMk cId="897028632" sldId="278"/>
            <ac:spMk id="47" creationId="{960B308A-01AB-556F-740A-7E8A42C12491}"/>
          </ac:spMkLst>
        </pc:spChg>
        <pc:spChg chg="mod">
          <ac:chgData name="rajibulm361@gmail.com" userId="8cfd5d750aba463d" providerId="LiveId" clId="{84842780-4639-4CEC-B711-7BD6CE416D76}" dt="2023-12-31T21:44:39.100" v="7572"/>
          <ac:spMkLst>
            <pc:docMk/>
            <pc:sldMk cId="897028632" sldId="278"/>
            <ac:spMk id="48" creationId="{A7F5A2F0-A8A0-DE9C-8DAA-E8B84F599E5B}"/>
          </ac:spMkLst>
        </pc:spChg>
        <pc:spChg chg="mod">
          <ac:chgData name="rajibulm361@gmail.com" userId="8cfd5d750aba463d" providerId="LiveId" clId="{84842780-4639-4CEC-B711-7BD6CE416D76}" dt="2023-12-31T21:44:39.100" v="7572"/>
          <ac:spMkLst>
            <pc:docMk/>
            <pc:sldMk cId="897028632" sldId="278"/>
            <ac:spMk id="49" creationId="{91C66A94-9FAD-FF15-8181-6700744A1C7E}"/>
          </ac:spMkLst>
        </pc:spChg>
        <pc:spChg chg="mod">
          <ac:chgData name="rajibulm361@gmail.com" userId="8cfd5d750aba463d" providerId="LiveId" clId="{84842780-4639-4CEC-B711-7BD6CE416D76}" dt="2023-12-31T21:44:39.100" v="7572"/>
          <ac:spMkLst>
            <pc:docMk/>
            <pc:sldMk cId="897028632" sldId="278"/>
            <ac:spMk id="50" creationId="{2403F183-4803-6EB1-309D-9B1F252842B1}"/>
          </ac:spMkLst>
        </pc:spChg>
        <pc:spChg chg="mod">
          <ac:chgData name="rajibulm361@gmail.com" userId="8cfd5d750aba463d" providerId="LiveId" clId="{84842780-4639-4CEC-B711-7BD6CE416D76}" dt="2023-12-31T21:44:39.100" v="7572"/>
          <ac:spMkLst>
            <pc:docMk/>
            <pc:sldMk cId="897028632" sldId="278"/>
            <ac:spMk id="51" creationId="{9081219F-3E61-B6F2-E580-87519833B64A}"/>
          </ac:spMkLst>
        </pc:spChg>
        <pc:spChg chg="mod">
          <ac:chgData name="rajibulm361@gmail.com" userId="8cfd5d750aba463d" providerId="LiveId" clId="{84842780-4639-4CEC-B711-7BD6CE416D76}" dt="2023-12-31T21:44:39.100" v="7572"/>
          <ac:spMkLst>
            <pc:docMk/>
            <pc:sldMk cId="897028632" sldId="278"/>
            <ac:spMk id="52" creationId="{A9E1E7A1-BE75-3A9D-E8D7-A992A347C360}"/>
          </ac:spMkLst>
        </pc:spChg>
        <pc:spChg chg="mod">
          <ac:chgData name="rajibulm361@gmail.com" userId="8cfd5d750aba463d" providerId="LiveId" clId="{84842780-4639-4CEC-B711-7BD6CE416D76}" dt="2023-12-31T21:44:39.100" v="7572"/>
          <ac:spMkLst>
            <pc:docMk/>
            <pc:sldMk cId="897028632" sldId="278"/>
            <ac:spMk id="53" creationId="{080E1CFE-836B-3763-2296-1F8A55310C30}"/>
          </ac:spMkLst>
        </pc:spChg>
        <pc:spChg chg="mod">
          <ac:chgData name="rajibulm361@gmail.com" userId="8cfd5d750aba463d" providerId="LiveId" clId="{84842780-4639-4CEC-B711-7BD6CE416D76}" dt="2023-12-31T21:44:39.100" v="7572"/>
          <ac:spMkLst>
            <pc:docMk/>
            <pc:sldMk cId="897028632" sldId="278"/>
            <ac:spMk id="54" creationId="{983E18F0-3E43-41FE-B2F8-B31E52E30C59}"/>
          </ac:spMkLst>
        </pc:spChg>
        <pc:spChg chg="mod">
          <ac:chgData name="rajibulm361@gmail.com" userId="8cfd5d750aba463d" providerId="LiveId" clId="{84842780-4639-4CEC-B711-7BD6CE416D76}" dt="2023-12-31T21:44:39.100" v="7572"/>
          <ac:spMkLst>
            <pc:docMk/>
            <pc:sldMk cId="897028632" sldId="278"/>
            <ac:spMk id="55" creationId="{EFE7B640-A0C0-ED86-6285-2859B3BDE336}"/>
          </ac:spMkLst>
        </pc:spChg>
        <pc:spChg chg="mod">
          <ac:chgData name="rajibulm361@gmail.com" userId="8cfd5d750aba463d" providerId="LiveId" clId="{84842780-4639-4CEC-B711-7BD6CE416D76}" dt="2023-12-31T21:44:39.100" v="7572"/>
          <ac:spMkLst>
            <pc:docMk/>
            <pc:sldMk cId="897028632" sldId="278"/>
            <ac:spMk id="56" creationId="{2ADEFF69-2ADB-839B-DD5F-C842B041BC28}"/>
          </ac:spMkLst>
        </pc:spChg>
        <pc:spChg chg="mod">
          <ac:chgData name="rajibulm361@gmail.com" userId="8cfd5d750aba463d" providerId="LiveId" clId="{84842780-4639-4CEC-B711-7BD6CE416D76}" dt="2023-12-31T21:44:39.100" v="7572"/>
          <ac:spMkLst>
            <pc:docMk/>
            <pc:sldMk cId="897028632" sldId="278"/>
            <ac:spMk id="57" creationId="{80A442A4-F6AC-5FB6-66E5-F58D75015C10}"/>
          </ac:spMkLst>
        </pc:spChg>
        <pc:spChg chg="mod">
          <ac:chgData name="rajibulm361@gmail.com" userId="8cfd5d750aba463d" providerId="LiveId" clId="{84842780-4639-4CEC-B711-7BD6CE416D76}" dt="2023-12-31T21:44:39.100" v="7572"/>
          <ac:spMkLst>
            <pc:docMk/>
            <pc:sldMk cId="897028632" sldId="278"/>
            <ac:spMk id="58" creationId="{67585510-54A6-474D-7FC6-C61D700B1996}"/>
          </ac:spMkLst>
        </pc:spChg>
        <pc:spChg chg="mod">
          <ac:chgData name="rajibulm361@gmail.com" userId="8cfd5d750aba463d" providerId="LiveId" clId="{84842780-4639-4CEC-B711-7BD6CE416D76}" dt="2023-12-31T21:44:39.100" v="7572"/>
          <ac:spMkLst>
            <pc:docMk/>
            <pc:sldMk cId="897028632" sldId="278"/>
            <ac:spMk id="59" creationId="{06C70606-1FEA-DB10-957F-FB3107D1FA48}"/>
          </ac:spMkLst>
        </pc:spChg>
        <pc:spChg chg="mod">
          <ac:chgData name="rajibulm361@gmail.com" userId="8cfd5d750aba463d" providerId="LiveId" clId="{84842780-4639-4CEC-B711-7BD6CE416D76}" dt="2023-12-31T21:44:39.100" v="7572"/>
          <ac:spMkLst>
            <pc:docMk/>
            <pc:sldMk cId="897028632" sldId="278"/>
            <ac:spMk id="60" creationId="{AA4E9A61-28E1-6CB7-22B0-AFC9ADCA96CF}"/>
          </ac:spMkLst>
        </pc:spChg>
        <pc:spChg chg="mod">
          <ac:chgData name="rajibulm361@gmail.com" userId="8cfd5d750aba463d" providerId="LiveId" clId="{84842780-4639-4CEC-B711-7BD6CE416D76}" dt="2023-12-31T21:44:39.100" v="7572"/>
          <ac:spMkLst>
            <pc:docMk/>
            <pc:sldMk cId="897028632" sldId="278"/>
            <ac:spMk id="61" creationId="{D7E0E30B-714A-9611-E281-C33B80CFD7E7}"/>
          </ac:spMkLst>
        </pc:spChg>
        <pc:spChg chg="mod">
          <ac:chgData name="rajibulm361@gmail.com" userId="8cfd5d750aba463d" providerId="LiveId" clId="{84842780-4639-4CEC-B711-7BD6CE416D76}" dt="2023-12-31T21:44:39.100" v="7572"/>
          <ac:spMkLst>
            <pc:docMk/>
            <pc:sldMk cId="897028632" sldId="278"/>
            <ac:spMk id="62" creationId="{208104A5-1611-D744-7E02-137554FE0FC3}"/>
          </ac:spMkLst>
        </pc:spChg>
        <pc:spChg chg="mod">
          <ac:chgData name="rajibulm361@gmail.com" userId="8cfd5d750aba463d" providerId="LiveId" clId="{84842780-4639-4CEC-B711-7BD6CE416D76}" dt="2023-12-31T21:44:39.100" v="7572"/>
          <ac:spMkLst>
            <pc:docMk/>
            <pc:sldMk cId="897028632" sldId="278"/>
            <ac:spMk id="63" creationId="{BD6D8A76-EC20-B536-30B7-5118DA9D463B}"/>
          </ac:spMkLst>
        </pc:spChg>
        <pc:spChg chg="mod">
          <ac:chgData name="rajibulm361@gmail.com" userId="8cfd5d750aba463d" providerId="LiveId" clId="{84842780-4639-4CEC-B711-7BD6CE416D76}" dt="2023-12-31T21:44:39.100" v="7572"/>
          <ac:spMkLst>
            <pc:docMk/>
            <pc:sldMk cId="897028632" sldId="278"/>
            <ac:spMk id="64" creationId="{629E52A5-4640-8D97-2F57-92C2AF5D18B7}"/>
          </ac:spMkLst>
        </pc:spChg>
        <pc:spChg chg="mod">
          <ac:chgData name="rajibulm361@gmail.com" userId="8cfd5d750aba463d" providerId="LiveId" clId="{84842780-4639-4CEC-B711-7BD6CE416D76}" dt="2023-12-31T21:44:39.100" v="7572"/>
          <ac:spMkLst>
            <pc:docMk/>
            <pc:sldMk cId="897028632" sldId="278"/>
            <ac:spMk id="65" creationId="{73075345-10BE-2043-3EC3-92C2A64C588B}"/>
          </ac:spMkLst>
        </pc:spChg>
        <pc:spChg chg="mod">
          <ac:chgData name="rajibulm361@gmail.com" userId="8cfd5d750aba463d" providerId="LiveId" clId="{84842780-4639-4CEC-B711-7BD6CE416D76}" dt="2023-12-31T21:44:39.100" v="7572"/>
          <ac:spMkLst>
            <pc:docMk/>
            <pc:sldMk cId="897028632" sldId="278"/>
            <ac:spMk id="66" creationId="{7012A45E-3893-7EAE-C6B9-DD6C44C74F59}"/>
          </ac:spMkLst>
        </pc:spChg>
        <pc:spChg chg="mod">
          <ac:chgData name="rajibulm361@gmail.com" userId="8cfd5d750aba463d" providerId="LiveId" clId="{84842780-4639-4CEC-B711-7BD6CE416D76}" dt="2023-12-31T21:44:39.100" v="7572"/>
          <ac:spMkLst>
            <pc:docMk/>
            <pc:sldMk cId="897028632" sldId="278"/>
            <ac:spMk id="67" creationId="{AC398209-3298-1666-D425-97382CDAE8BF}"/>
          </ac:spMkLst>
        </pc:spChg>
        <pc:spChg chg="mod">
          <ac:chgData name="rajibulm361@gmail.com" userId="8cfd5d750aba463d" providerId="LiveId" clId="{84842780-4639-4CEC-B711-7BD6CE416D76}" dt="2023-12-31T21:44:39.100" v="7572"/>
          <ac:spMkLst>
            <pc:docMk/>
            <pc:sldMk cId="897028632" sldId="278"/>
            <ac:spMk id="68" creationId="{3945974F-1E87-6F34-DBED-7F1D36E6D38D}"/>
          </ac:spMkLst>
        </pc:spChg>
        <pc:spChg chg="mod">
          <ac:chgData name="rajibulm361@gmail.com" userId="8cfd5d750aba463d" providerId="LiveId" clId="{84842780-4639-4CEC-B711-7BD6CE416D76}" dt="2023-12-31T21:44:54.165" v="7574"/>
          <ac:spMkLst>
            <pc:docMk/>
            <pc:sldMk cId="897028632" sldId="278"/>
            <ac:spMk id="69" creationId="{14CCA25C-B574-61B0-B177-00B063261C6F}"/>
          </ac:spMkLst>
        </pc:spChg>
        <pc:spChg chg="mod">
          <ac:chgData name="rajibulm361@gmail.com" userId="8cfd5d750aba463d" providerId="LiveId" clId="{84842780-4639-4CEC-B711-7BD6CE416D76}" dt="2023-12-31T21:45:06.368" v="7576"/>
          <ac:spMkLst>
            <pc:docMk/>
            <pc:sldMk cId="897028632" sldId="278"/>
            <ac:spMk id="70" creationId="{AF92A7E0-656F-997B-77F5-1BD4B8544ABC}"/>
          </ac:spMkLst>
        </pc:spChg>
        <pc:spChg chg="mod">
          <ac:chgData name="rajibulm361@gmail.com" userId="8cfd5d750aba463d" providerId="LiveId" clId="{84842780-4639-4CEC-B711-7BD6CE416D76}" dt="2023-12-31T21:45:12.448" v="7578"/>
          <ac:spMkLst>
            <pc:docMk/>
            <pc:sldMk cId="897028632" sldId="278"/>
            <ac:spMk id="71" creationId="{2F7CEF4F-A108-A8DD-271E-66D1FCD503CD}"/>
          </ac:spMkLst>
        </pc:spChg>
        <pc:spChg chg="mod">
          <ac:chgData name="rajibulm361@gmail.com" userId="8cfd5d750aba463d" providerId="LiveId" clId="{84842780-4639-4CEC-B711-7BD6CE416D76}" dt="2023-12-31T21:45:26.165" v="7580"/>
          <ac:spMkLst>
            <pc:docMk/>
            <pc:sldMk cId="897028632" sldId="278"/>
            <ac:spMk id="72" creationId="{3614853F-8567-7EFE-E5F4-D72B9EA3087B}"/>
          </ac:spMkLst>
        </pc:spChg>
        <pc:spChg chg="mod">
          <ac:chgData name="rajibulm361@gmail.com" userId="8cfd5d750aba463d" providerId="LiveId" clId="{84842780-4639-4CEC-B711-7BD6CE416D76}" dt="2023-12-31T21:46:37.986" v="7595"/>
          <ac:spMkLst>
            <pc:docMk/>
            <pc:sldMk cId="897028632" sldId="278"/>
            <ac:spMk id="73" creationId="{640D5B7D-A2B5-10AA-CFC1-F5CB1807ADAF}"/>
          </ac:spMkLst>
        </pc:spChg>
        <pc:spChg chg="mod">
          <ac:chgData name="rajibulm361@gmail.com" userId="8cfd5d750aba463d" providerId="LiveId" clId="{84842780-4639-4CEC-B711-7BD6CE416D76}" dt="2023-12-31T21:47:50.321" v="7612"/>
          <ac:spMkLst>
            <pc:docMk/>
            <pc:sldMk cId="897028632" sldId="278"/>
            <ac:spMk id="74" creationId="{BCD2CEEC-6A53-0DEF-0D1B-8FECC8B8BA03}"/>
          </ac:spMkLst>
        </pc:spChg>
        <pc:spChg chg="mod">
          <ac:chgData name="rajibulm361@gmail.com" userId="8cfd5d750aba463d" providerId="LiveId" clId="{84842780-4639-4CEC-B711-7BD6CE416D76}" dt="2023-12-31T21:49:13.049" v="7630"/>
          <ac:spMkLst>
            <pc:docMk/>
            <pc:sldMk cId="897028632" sldId="278"/>
            <ac:spMk id="77" creationId="{530F6CF8-B612-3A65-57CA-0A02FD61B685}"/>
          </ac:spMkLst>
        </pc:spChg>
        <pc:spChg chg="del mod">
          <ac:chgData name="rajibulm361@gmail.com" userId="8cfd5d750aba463d" providerId="LiveId" clId="{84842780-4639-4CEC-B711-7BD6CE416D76}" dt="2023-12-31T21:52:29.952" v="7651" actId="478"/>
          <ac:spMkLst>
            <pc:docMk/>
            <pc:sldMk cId="897028632" sldId="278"/>
            <ac:spMk id="80" creationId="{E51FDA2F-0812-7494-D0E7-85845D29A101}"/>
          </ac:spMkLst>
        </pc:spChg>
        <pc:spChg chg="add del mod">
          <ac:chgData name="rajibulm361@gmail.com" userId="8cfd5d750aba463d" providerId="LiveId" clId="{84842780-4639-4CEC-B711-7BD6CE416D76}" dt="2023-12-31T21:57:48.961" v="7672" actId="11529"/>
          <ac:spMkLst>
            <pc:docMk/>
            <pc:sldMk cId="897028632" sldId="278"/>
            <ac:spMk id="83" creationId="{04649CDC-D61E-745B-0629-561BB3B68FCF}"/>
          </ac:spMkLst>
        </pc:spChg>
        <pc:spChg chg="add del mod">
          <ac:chgData name="rajibulm361@gmail.com" userId="8cfd5d750aba463d" providerId="LiveId" clId="{84842780-4639-4CEC-B711-7BD6CE416D76}" dt="2023-12-31T22:06:16.377" v="7810"/>
          <ac:spMkLst>
            <pc:docMk/>
            <pc:sldMk cId="897028632" sldId="278"/>
            <ac:spMk id="84" creationId="{64A2FBE7-B76A-E6DD-B3A9-68D5B4BEA9A2}"/>
          </ac:spMkLst>
        </pc:spChg>
        <pc:spChg chg="add del mod">
          <ac:chgData name="rajibulm361@gmail.com" userId="8cfd5d750aba463d" providerId="LiveId" clId="{84842780-4639-4CEC-B711-7BD6CE416D76}" dt="2023-12-31T22:06:16.377" v="7810"/>
          <ac:spMkLst>
            <pc:docMk/>
            <pc:sldMk cId="897028632" sldId="278"/>
            <ac:spMk id="85" creationId="{D78B52F7-12B5-1129-8EF4-FEFE5F1E5D97}"/>
          </ac:spMkLst>
        </pc:spChg>
        <pc:spChg chg="add del mod">
          <ac:chgData name="rajibulm361@gmail.com" userId="8cfd5d750aba463d" providerId="LiveId" clId="{84842780-4639-4CEC-B711-7BD6CE416D76}" dt="2023-12-31T22:02:12.299" v="7740"/>
          <ac:spMkLst>
            <pc:docMk/>
            <pc:sldMk cId="897028632" sldId="278"/>
            <ac:spMk id="86" creationId="{BC205F22-85F7-EE04-BC42-60962D9E5643}"/>
          </ac:spMkLst>
        </pc:spChg>
        <pc:spChg chg="add del mod">
          <ac:chgData name="rajibulm361@gmail.com" userId="8cfd5d750aba463d" providerId="LiveId" clId="{84842780-4639-4CEC-B711-7BD6CE416D76}" dt="2023-12-31T22:06:16.377" v="7810"/>
          <ac:spMkLst>
            <pc:docMk/>
            <pc:sldMk cId="897028632" sldId="278"/>
            <ac:spMk id="87" creationId="{8C29BE26-72C9-E238-DFEF-1E0F55CDE152}"/>
          </ac:spMkLst>
        </pc:spChg>
        <pc:spChg chg="add del mod">
          <ac:chgData name="rajibulm361@gmail.com" userId="8cfd5d750aba463d" providerId="LiveId" clId="{84842780-4639-4CEC-B711-7BD6CE416D76}" dt="2023-12-31T22:06:16.377" v="7810"/>
          <ac:spMkLst>
            <pc:docMk/>
            <pc:sldMk cId="897028632" sldId="278"/>
            <ac:spMk id="88" creationId="{F6F96873-2194-3D95-D259-0D5307A5DA92}"/>
          </ac:spMkLst>
        </pc:spChg>
        <pc:spChg chg="mod">
          <ac:chgData name="rajibulm361@gmail.com" userId="8cfd5d750aba463d" providerId="LiveId" clId="{84842780-4639-4CEC-B711-7BD6CE416D76}" dt="2023-12-31T22:06:10.445" v="7809"/>
          <ac:spMkLst>
            <pc:docMk/>
            <pc:sldMk cId="897028632" sldId="278"/>
            <ac:spMk id="89" creationId="{79A27145-AB46-6466-CD4F-DBF60F5049F9}"/>
          </ac:spMkLst>
        </pc:spChg>
        <pc:spChg chg="mod">
          <ac:chgData name="rajibulm361@gmail.com" userId="8cfd5d750aba463d" providerId="LiveId" clId="{84842780-4639-4CEC-B711-7BD6CE416D76}" dt="2023-12-31T22:12:47.317" v="8446" actId="2085"/>
          <ac:spMkLst>
            <pc:docMk/>
            <pc:sldMk cId="897028632" sldId="278"/>
            <ac:spMk id="90" creationId="{F0873F33-2FFE-59CD-003E-AD1032633B55}"/>
          </ac:spMkLst>
        </pc:spChg>
        <pc:spChg chg="add mod ord">
          <ac:chgData name="rajibulm361@gmail.com" userId="8cfd5d750aba463d" providerId="LiveId" clId="{84842780-4639-4CEC-B711-7BD6CE416D76}" dt="2023-12-31T22:16:07.662" v="9728" actId="207"/>
          <ac:spMkLst>
            <pc:docMk/>
            <pc:sldMk cId="897028632" sldId="278"/>
            <ac:spMk id="91" creationId="{14D0D28E-4C34-6410-1113-40345B82DEBC}"/>
          </ac:spMkLst>
        </pc:spChg>
        <pc:picChg chg="add del mod ord">
          <ac:chgData name="rajibulm361@gmail.com" userId="8cfd5d750aba463d" providerId="LiveId" clId="{84842780-4639-4CEC-B711-7BD6CE416D76}" dt="2023-12-31T21:39:00.133" v="7505" actId="478"/>
          <ac:picMkLst>
            <pc:docMk/>
            <pc:sldMk cId="897028632" sldId="278"/>
            <ac:picMk id="6" creationId="{609F7958-8906-181B-CE52-EC810A8F650C}"/>
          </ac:picMkLst>
        </pc:picChg>
        <pc:picChg chg="add del mod ord">
          <ac:chgData name="rajibulm361@gmail.com" userId="8cfd5d750aba463d" providerId="LiveId" clId="{84842780-4639-4CEC-B711-7BD6CE416D76}" dt="2023-12-31T21:47:49.740" v="7611" actId="931"/>
          <ac:picMkLst>
            <pc:docMk/>
            <pc:sldMk cId="897028632" sldId="278"/>
            <ac:picMk id="76" creationId="{F0A76E32-017F-26C5-7D6D-C9AF2FD9506C}"/>
          </ac:picMkLst>
        </pc:picChg>
        <pc:picChg chg="add del mod ord">
          <ac:chgData name="rajibulm361@gmail.com" userId="8cfd5d750aba463d" providerId="LiveId" clId="{84842780-4639-4CEC-B711-7BD6CE416D76}" dt="2023-12-31T21:49:12.655" v="7629" actId="931"/>
          <ac:picMkLst>
            <pc:docMk/>
            <pc:sldMk cId="897028632" sldId="278"/>
            <ac:picMk id="79" creationId="{BBD12E9C-2963-C8BA-93B3-59A57EEBCD95}"/>
          </ac:picMkLst>
        </pc:picChg>
        <pc:picChg chg="add del mod ord">
          <ac:chgData name="rajibulm361@gmail.com" userId="8cfd5d750aba463d" providerId="LiveId" clId="{84842780-4639-4CEC-B711-7BD6CE416D76}" dt="2023-12-31T21:52:31.829" v="7652" actId="478"/>
          <ac:picMkLst>
            <pc:docMk/>
            <pc:sldMk cId="897028632" sldId="278"/>
            <ac:picMk id="82" creationId="{2BCCB98C-535E-9C53-106C-BF1908EE9AA1}"/>
          </ac:picMkLst>
        </pc:picChg>
        <pc:picChg chg="add mod">
          <ac:chgData name="rajibulm361@gmail.com" userId="8cfd5d750aba463d" providerId="LiveId" clId="{84842780-4639-4CEC-B711-7BD6CE416D76}" dt="2023-12-31T21:58:40.173" v="7701" actId="14100"/>
          <ac:picMkLst>
            <pc:docMk/>
            <pc:sldMk cId="897028632" sldId="278"/>
            <ac:picMk id="1026" creationId="{C5617C0B-4E0F-D0D8-EC9B-15393302B21F}"/>
          </ac:picMkLst>
        </pc:picChg>
      </pc:sldChg>
      <pc:sldChg chg="addSp delSp modSp add mod ord setBg">
        <pc:chgData name="rajibulm361@gmail.com" userId="8cfd5d750aba463d" providerId="LiveId" clId="{84842780-4639-4CEC-B711-7BD6CE416D76}" dt="2024-01-01T17:11:52.725" v="13036"/>
        <pc:sldMkLst>
          <pc:docMk/>
          <pc:sldMk cId="412646823" sldId="279"/>
        </pc:sldMkLst>
        <pc:spChg chg="add del mod">
          <ac:chgData name="rajibulm361@gmail.com" userId="8cfd5d750aba463d" providerId="LiveId" clId="{84842780-4639-4CEC-B711-7BD6CE416D76}" dt="2024-01-01T12:19:44.057" v="10639" actId="478"/>
          <ac:spMkLst>
            <pc:docMk/>
            <pc:sldMk cId="412646823" sldId="279"/>
            <ac:spMk id="8" creationId="{AF5CB2A5-8BF2-BF79-1D70-EA51D4D7B71D}"/>
          </ac:spMkLst>
        </pc:spChg>
        <pc:spChg chg="mod">
          <ac:chgData name="rajibulm361@gmail.com" userId="8cfd5d750aba463d" providerId="LiveId" clId="{84842780-4639-4CEC-B711-7BD6CE416D76}" dt="2024-01-01T11:49:46.905" v="9742"/>
          <ac:spMkLst>
            <pc:docMk/>
            <pc:sldMk cId="412646823" sldId="279"/>
            <ac:spMk id="9" creationId="{59E0C254-0448-DFF0-BE71-36A10884901D}"/>
          </ac:spMkLst>
        </pc:spChg>
        <pc:spChg chg="add del mod">
          <ac:chgData name="rajibulm361@gmail.com" userId="8cfd5d750aba463d" providerId="LiveId" clId="{84842780-4639-4CEC-B711-7BD6CE416D76}" dt="2024-01-01T12:29:45.421" v="10884" actId="478"/>
          <ac:spMkLst>
            <pc:docMk/>
            <pc:sldMk cId="412646823" sldId="279"/>
            <ac:spMk id="10" creationId="{CC302EC5-0738-5CE3-CAD8-7FE5704919A3}"/>
          </ac:spMkLst>
        </pc:spChg>
        <pc:spChg chg="add del mod">
          <ac:chgData name="rajibulm361@gmail.com" userId="8cfd5d750aba463d" providerId="LiveId" clId="{84842780-4639-4CEC-B711-7BD6CE416D76}" dt="2024-01-01T12:29:45.421" v="10884" actId="478"/>
          <ac:spMkLst>
            <pc:docMk/>
            <pc:sldMk cId="412646823" sldId="279"/>
            <ac:spMk id="11" creationId="{688FC068-7DB7-39CA-013B-ED1317934A33}"/>
          </ac:spMkLst>
        </pc:spChg>
        <pc:spChg chg="add del mod ord">
          <ac:chgData name="rajibulm361@gmail.com" userId="8cfd5d750aba463d" providerId="LiveId" clId="{84842780-4639-4CEC-B711-7BD6CE416D76}" dt="2024-01-01T12:29:45.421" v="10884" actId="478"/>
          <ac:spMkLst>
            <pc:docMk/>
            <pc:sldMk cId="412646823" sldId="279"/>
            <ac:spMk id="12" creationId="{2D9D3CF7-ECD5-2CED-1ED3-34FE24C40C2C}"/>
          </ac:spMkLst>
        </pc:spChg>
        <pc:spChg chg="add del mod">
          <ac:chgData name="rajibulm361@gmail.com" userId="8cfd5d750aba463d" providerId="LiveId" clId="{84842780-4639-4CEC-B711-7BD6CE416D76}" dt="2024-01-01T12:29:45.421" v="10884" actId="478"/>
          <ac:spMkLst>
            <pc:docMk/>
            <pc:sldMk cId="412646823" sldId="279"/>
            <ac:spMk id="13" creationId="{D84AF0C7-F991-5B54-3EA0-74842583AF8B}"/>
          </ac:spMkLst>
        </pc:spChg>
        <pc:spChg chg="add del mod">
          <ac:chgData name="rajibulm361@gmail.com" userId="8cfd5d750aba463d" providerId="LiveId" clId="{84842780-4639-4CEC-B711-7BD6CE416D76}" dt="2024-01-01T12:29:45.421" v="10884" actId="478"/>
          <ac:spMkLst>
            <pc:docMk/>
            <pc:sldMk cId="412646823" sldId="279"/>
            <ac:spMk id="14" creationId="{F6F00779-933C-B6B9-18A9-760EB49A358D}"/>
          </ac:spMkLst>
        </pc:spChg>
        <pc:spChg chg="add del mod">
          <ac:chgData name="rajibulm361@gmail.com" userId="8cfd5d750aba463d" providerId="LiveId" clId="{84842780-4639-4CEC-B711-7BD6CE416D76}" dt="2024-01-01T12:29:45.421" v="10884" actId="478"/>
          <ac:spMkLst>
            <pc:docMk/>
            <pc:sldMk cId="412646823" sldId="279"/>
            <ac:spMk id="15" creationId="{E8CDB752-04C9-B6C8-3E89-A10CD9EAB7B2}"/>
          </ac:spMkLst>
        </pc:spChg>
        <pc:spChg chg="add del mod">
          <ac:chgData name="rajibulm361@gmail.com" userId="8cfd5d750aba463d" providerId="LiveId" clId="{84842780-4639-4CEC-B711-7BD6CE416D76}" dt="2024-01-01T12:29:45.421" v="10884" actId="478"/>
          <ac:spMkLst>
            <pc:docMk/>
            <pc:sldMk cId="412646823" sldId="279"/>
            <ac:spMk id="16" creationId="{D54F45DB-787F-A1E4-D858-954456E7E75C}"/>
          </ac:spMkLst>
        </pc:spChg>
        <pc:spChg chg="add del mod">
          <ac:chgData name="rajibulm361@gmail.com" userId="8cfd5d750aba463d" providerId="LiveId" clId="{84842780-4639-4CEC-B711-7BD6CE416D76}" dt="2024-01-01T12:29:45.421" v="10884" actId="478"/>
          <ac:spMkLst>
            <pc:docMk/>
            <pc:sldMk cId="412646823" sldId="279"/>
            <ac:spMk id="17" creationId="{AA4A84E1-11C0-27A1-2879-891ABA80AD1E}"/>
          </ac:spMkLst>
        </pc:spChg>
        <pc:spChg chg="add del mod">
          <ac:chgData name="rajibulm361@gmail.com" userId="8cfd5d750aba463d" providerId="LiveId" clId="{84842780-4639-4CEC-B711-7BD6CE416D76}" dt="2024-01-01T12:29:45.421" v="10884" actId="478"/>
          <ac:spMkLst>
            <pc:docMk/>
            <pc:sldMk cId="412646823" sldId="279"/>
            <ac:spMk id="18" creationId="{F04EC72F-E026-667D-7296-D06CA923E3A9}"/>
          </ac:spMkLst>
        </pc:spChg>
        <pc:spChg chg="add del mod">
          <ac:chgData name="rajibulm361@gmail.com" userId="8cfd5d750aba463d" providerId="LiveId" clId="{84842780-4639-4CEC-B711-7BD6CE416D76}" dt="2024-01-01T12:52:21.101" v="11154" actId="478"/>
          <ac:spMkLst>
            <pc:docMk/>
            <pc:sldMk cId="412646823" sldId="279"/>
            <ac:spMk id="19" creationId="{357D3628-8771-10AF-7EF9-182B1E5BEA0E}"/>
          </ac:spMkLst>
        </pc:spChg>
        <pc:spChg chg="add del mod">
          <ac:chgData name="rajibulm361@gmail.com" userId="8cfd5d750aba463d" providerId="LiveId" clId="{84842780-4639-4CEC-B711-7BD6CE416D76}" dt="2024-01-01T12:52:21.101" v="11154" actId="478"/>
          <ac:spMkLst>
            <pc:docMk/>
            <pc:sldMk cId="412646823" sldId="279"/>
            <ac:spMk id="20" creationId="{ED842ABA-B5A7-9DBC-3830-FB97CD55BBBE}"/>
          </ac:spMkLst>
        </pc:spChg>
        <pc:spChg chg="add del mod">
          <ac:chgData name="rajibulm361@gmail.com" userId="8cfd5d750aba463d" providerId="LiveId" clId="{84842780-4639-4CEC-B711-7BD6CE416D76}" dt="2024-01-01T12:52:21.101" v="11154" actId="478"/>
          <ac:spMkLst>
            <pc:docMk/>
            <pc:sldMk cId="412646823" sldId="279"/>
            <ac:spMk id="21" creationId="{504D31E4-2A8B-BC08-3D5A-3F7161DF082F}"/>
          </ac:spMkLst>
        </pc:spChg>
        <pc:spChg chg="add del mod">
          <ac:chgData name="rajibulm361@gmail.com" userId="8cfd5d750aba463d" providerId="LiveId" clId="{84842780-4639-4CEC-B711-7BD6CE416D76}" dt="2024-01-01T12:34:44.761" v="10923" actId="478"/>
          <ac:spMkLst>
            <pc:docMk/>
            <pc:sldMk cId="412646823" sldId="279"/>
            <ac:spMk id="22" creationId="{631E6405-1C43-9C6C-6ECF-C1BC2C831906}"/>
          </ac:spMkLst>
        </pc:spChg>
        <pc:spChg chg="add del mod">
          <ac:chgData name="rajibulm361@gmail.com" userId="8cfd5d750aba463d" providerId="LiveId" clId="{84842780-4639-4CEC-B711-7BD6CE416D76}" dt="2024-01-01T12:52:21.101" v="11154" actId="478"/>
          <ac:spMkLst>
            <pc:docMk/>
            <pc:sldMk cId="412646823" sldId="279"/>
            <ac:spMk id="23" creationId="{21B8570A-35C9-F714-6678-75CB8FD4230C}"/>
          </ac:spMkLst>
        </pc:spChg>
        <pc:spChg chg="add del mod">
          <ac:chgData name="rajibulm361@gmail.com" userId="8cfd5d750aba463d" providerId="LiveId" clId="{84842780-4639-4CEC-B711-7BD6CE416D76}" dt="2024-01-01T12:52:21.101" v="11154" actId="478"/>
          <ac:spMkLst>
            <pc:docMk/>
            <pc:sldMk cId="412646823" sldId="279"/>
            <ac:spMk id="24" creationId="{7C239FC4-E02E-A379-3E32-B80902A925C6}"/>
          </ac:spMkLst>
        </pc:spChg>
        <pc:spChg chg="add del">
          <ac:chgData name="rajibulm361@gmail.com" userId="8cfd5d750aba463d" providerId="LiveId" clId="{84842780-4639-4CEC-B711-7BD6CE416D76}" dt="2024-01-01T12:46:43.059" v="10983" actId="478"/>
          <ac:spMkLst>
            <pc:docMk/>
            <pc:sldMk cId="412646823" sldId="279"/>
            <ac:spMk id="25" creationId="{3B3E0C5B-E789-0271-94E4-0E180ED3FE69}"/>
          </ac:spMkLst>
        </pc:spChg>
        <pc:spChg chg="add del mod">
          <ac:chgData name="rajibulm361@gmail.com" userId="8cfd5d750aba463d" providerId="LiveId" clId="{84842780-4639-4CEC-B711-7BD6CE416D76}" dt="2024-01-01T12:52:21.101" v="11154" actId="478"/>
          <ac:spMkLst>
            <pc:docMk/>
            <pc:sldMk cId="412646823" sldId="279"/>
            <ac:spMk id="26" creationId="{EB182F73-C57A-9444-E8AD-15AB8BC6A8BC}"/>
          </ac:spMkLst>
        </pc:spChg>
        <pc:spChg chg="add del">
          <ac:chgData name="rajibulm361@gmail.com" userId="8cfd5d750aba463d" providerId="LiveId" clId="{84842780-4639-4CEC-B711-7BD6CE416D76}" dt="2024-01-01T12:47:30.027" v="10990" actId="478"/>
          <ac:spMkLst>
            <pc:docMk/>
            <pc:sldMk cId="412646823" sldId="279"/>
            <ac:spMk id="27" creationId="{749D4AE0-005B-D042-0991-A5D1871BBACC}"/>
          </ac:spMkLst>
        </pc:spChg>
        <pc:spChg chg="add mod ord">
          <ac:chgData name="rajibulm361@gmail.com" userId="8cfd5d750aba463d" providerId="LiveId" clId="{84842780-4639-4CEC-B711-7BD6CE416D76}" dt="2024-01-01T12:58:43.073" v="11312" actId="208"/>
          <ac:spMkLst>
            <pc:docMk/>
            <pc:sldMk cId="412646823" sldId="279"/>
            <ac:spMk id="32" creationId="{CE582EC2-B7E4-1D09-C112-677310B213CE}"/>
          </ac:spMkLst>
        </pc:spChg>
        <pc:spChg chg="add mod ord">
          <ac:chgData name="rajibulm361@gmail.com" userId="8cfd5d750aba463d" providerId="LiveId" clId="{84842780-4639-4CEC-B711-7BD6CE416D76}" dt="2024-01-01T12:58:00.888" v="11308" actId="207"/>
          <ac:spMkLst>
            <pc:docMk/>
            <pc:sldMk cId="412646823" sldId="279"/>
            <ac:spMk id="33" creationId="{F254975D-5B86-33E7-13DB-F785A3B2717E}"/>
          </ac:spMkLst>
        </pc:spChg>
        <pc:spChg chg="add mod">
          <ac:chgData name="rajibulm361@gmail.com" userId="8cfd5d750aba463d" providerId="LiveId" clId="{84842780-4639-4CEC-B711-7BD6CE416D76}" dt="2024-01-01T13:13:20.852" v="11625" actId="14100"/>
          <ac:spMkLst>
            <pc:docMk/>
            <pc:sldMk cId="412646823" sldId="279"/>
            <ac:spMk id="34" creationId="{FEE643A8-1907-0AC6-DD63-E323D95DC17D}"/>
          </ac:spMkLst>
        </pc:spChg>
        <pc:spChg chg="add mod">
          <ac:chgData name="rajibulm361@gmail.com" userId="8cfd5d750aba463d" providerId="LiveId" clId="{84842780-4639-4CEC-B711-7BD6CE416D76}" dt="2024-01-01T13:14:22.414" v="11637" actId="115"/>
          <ac:spMkLst>
            <pc:docMk/>
            <pc:sldMk cId="412646823" sldId="279"/>
            <ac:spMk id="35" creationId="{E725AB83-4964-6D70-47C6-EF4FA0613C0E}"/>
          </ac:spMkLst>
        </pc:spChg>
        <pc:spChg chg="add mod">
          <ac:chgData name="rajibulm361@gmail.com" userId="8cfd5d750aba463d" providerId="LiveId" clId="{84842780-4639-4CEC-B711-7BD6CE416D76}" dt="2024-01-01T13:26:51.222" v="12629" actId="12"/>
          <ac:spMkLst>
            <pc:docMk/>
            <pc:sldMk cId="412646823" sldId="279"/>
            <ac:spMk id="36" creationId="{2EF7E062-0F02-D56B-E715-10121286A2F0}"/>
          </ac:spMkLst>
        </pc:spChg>
        <pc:spChg chg="add del mod">
          <ac:chgData name="rajibulm361@gmail.com" userId="8cfd5d750aba463d" providerId="LiveId" clId="{84842780-4639-4CEC-B711-7BD6CE416D76}" dt="2024-01-01T13:46:02.051" v="12880" actId="478"/>
          <ac:spMkLst>
            <pc:docMk/>
            <pc:sldMk cId="412646823" sldId="279"/>
            <ac:spMk id="44" creationId="{03EC335F-FB87-4871-8B2D-84B317B9FE5D}"/>
          </ac:spMkLst>
        </pc:spChg>
        <pc:spChg chg="add del mod">
          <ac:chgData name="rajibulm361@gmail.com" userId="8cfd5d750aba463d" providerId="LiveId" clId="{84842780-4639-4CEC-B711-7BD6CE416D76}" dt="2024-01-01T13:38:08.754" v="12755" actId="478"/>
          <ac:spMkLst>
            <pc:docMk/>
            <pc:sldMk cId="412646823" sldId="279"/>
            <ac:spMk id="46" creationId="{EF932894-2D11-77EC-316D-A428394BA9B9}"/>
          </ac:spMkLst>
        </pc:spChg>
        <pc:spChg chg="add del mod">
          <ac:chgData name="rajibulm361@gmail.com" userId="8cfd5d750aba463d" providerId="LiveId" clId="{84842780-4639-4CEC-B711-7BD6CE416D76}" dt="2024-01-01T13:38:14.208" v="12756" actId="478"/>
          <ac:spMkLst>
            <pc:docMk/>
            <pc:sldMk cId="412646823" sldId="279"/>
            <ac:spMk id="47" creationId="{5B94D55E-5131-4244-0AF9-D3A337E37BE9}"/>
          </ac:spMkLst>
        </pc:spChg>
        <pc:spChg chg="add del mod">
          <ac:chgData name="rajibulm361@gmail.com" userId="8cfd5d750aba463d" providerId="LiveId" clId="{84842780-4639-4CEC-B711-7BD6CE416D76}" dt="2024-01-01T13:38:19.307" v="12757" actId="478"/>
          <ac:spMkLst>
            <pc:docMk/>
            <pc:sldMk cId="412646823" sldId="279"/>
            <ac:spMk id="48" creationId="{B4D538E7-B4E5-D12F-EA7A-1B97CDBF8659}"/>
          </ac:spMkLst>
        </pc:spChg>
        <pc:spChg chg="add del mod">
          <ac:chgData name="rajibulm361@gmail.com" userId="8cfd5d750aba463d" providerId="LiveId" clId="{84842780-4639-4CEC-B711-7BD6CE416D76}" dt="2024-01-01T13:46:02.051" v="12880" actId="478"/>
          <ac:spMkLst>
            <pc:docMk/>
            <pc:sldMk cId="412646823" sldId="279"/>
            <ac:spMk id="49" creationId="{BF0196DF-8C1A-3B08-F3B0-E325FA62C72C}"/>
          </ac:spMkLst>
        </pc:spChg>
        <pc:spChg chg="add del mod">
          <ac:chgData name="rajibulm361@gmail.com" userId="8cfd5d750aba463d" providerId="LiveId" clId="{84842780-4639-4CEC-B711-7BD6CE416D76}" dt="2024-01-01T13:46:02.051" v="12880" actId="478"/>
          <ac:spMkLst>
            <pc:docMk/>
            <pc:sldMk cId="412646823" sldId="279"/>
            <ac:spMk id="50" creationId="{1D045DBC-7B17-0FEF-D3E7-5DE182716070}"/>
          </ac:spMkLst>
        </pc:spChg>
        <pc:spChg chg="add del mod">
          <ac:chgData name="rajibulm361@gmail.com" userId="8cfd5d750aba463d" providerId="LiveId" clId="{84842780-4639-4CEC-B711-7BD6CE416D76}" dt="2024-01-01T13:46:02.051" v="12880" actId="478"/>
          <ac:spMkLst>
            <pc:docMk/>
            <pc:sldMk cId="412646823" sldId="279"/>
            <ac:spMk id="51" creationId="{119E42B4-1689-C6F8-082A-93B7E3EEBCAB}"/>
          </ac:spMkLst>
        </pc:spChg>
        <pc:spChg chg="add del mod">
          <ac:chgData name="rajibulm361@gmail.com" userId="8cfd5d750aba463d" providerId="LiveId" clId="{84842780-4639-4CEC-B711-7BD6CE416D76}" dt="2024-01-01T13:46:02.051" v="12880" actId="478"/>
          <ac:spMkLst>
            <pc:docMk/>
            <pc:sldMk cId="412646823" sldId="279"/>
            <ac:spMk id="52" creationId="{986D51B3-EFCF-A32E-4600-0618FB3C7F00}"/>
          </ac:spMkLst>
        </pc:spChg>
        <pc:spChg chg="add del mod">
          <ac:chgData name="rajibulm361@gmail.com" userId="8cfd5d750aba463d" providerId="LiveId" clId="{84842780-4639-4CEC-B711-7BD6CE416D76}" dt="2024-01-01T13:46:02.051" v="12880" actId="478"/>
          <ac:spMkLst>
            <pc:docMk/>
            <pc:sldMk cId="412646823" sldId="279"/>
            <ac:spMk id="53" creationId="{1BDE8E95-9962-25CC-DBED-DAD1BD4AFC59}"/>
          </ac:spMkLst>
        </pc:spChg>
        <pc:spChg chg="add del mod">
          <ac:chgData name="rajibulm361@gmail.com" userId="8cfd5d750aba463d" providerId="LiveId" clId="{84842780-4639-4CEC-B711-7BD6CE416D76}" dt="2024-01-01T13:46:02.051" v="12880" actId="478"/>
          <ac:spMkLst>
            <pc:docMk/>
            <pc:sldMk cId="412646823" sldId="279"/>
            <ac:spMk id="54" creationId="{64EFC637-1397-76A8-4EBD-FEBDE45F8F6D}"/>
          </ac:spMkLst>
        </pc:spChg>
        <pc:spChg chg="add del mod">
          <ac:chgData name="rajibulm361@gmail.com" userId="8cfd5d750aba463d" providerId="LiveId" clId="{84842780-4639-4CEC-B711-7BD6CE416D76}" dt="2024-01-01T13:46:02.051" v="12880" actId="478"/>
          <ac:spMkLst>
            <pc:docMk/>
            <pc:sldMk cId="412646823" sldId="279"/>
            <ac:spMk id="55" creationId="{15B5A916-4CCA-6ED0-F5BE-9214CA66A77E}"/>
          </ac:spMkLst>
        </pc:spChg>
        <pc:spChg chg="add del mod">
          <ac:chgData name="rajibulm361@gmail.com" userId="8cfd5d750aba463d" providerId="LiveId" clId="{84842780-4639-4CEC-B711-7BD6CE416D76}" dt="2024-01-01T13:46:02.051" v="12880" actId="478"/>
          <ac:spMkLst>
            <pc:docMk/>
            <pc:sldMk cId="412646823" sldId="279"/>
            <ac:spMk id="56" creationId="{7A96E1DF-8D60-68C1-5CB0-10E29895BC1E}"/>
          </ac:spMkLst>
        </pc:spChg>
        <pc:spChg chg="add del mod">
          <ac:chgData name="rajibulm361@gmail.com" userId="8cfd5d750aba463d" providerId="LiveId" clId="{84842780-4639-4CEC-B711-7BD6CE416D76}" dt="2024-01-01T13:45:52.294" v="12879" actId="478"/>
          <ac:spMkLst>
            <pc:docMk/>
            <pc:sldMk cId="412646823" sldId="279"/>
            <ac:spMk id="57" creationId="{D8E9925A-7807-1F3F-DD3A-F8B4B182EBEE}"/>
          </ac:spMkLst>
        </pc:spChg>
        <pc:spChg chg="add del mod">
          <ac:chgData name="rajibulm361@gmail.com" userId="8cfd5d750aba463d" providerId="LiveId" clId="{84842780-4639-4CEC-B711-7BD6CE416D76}" dt="2024-01-01T13:46:02.051" v="12880" actId="478"/>
          <ac:spMkLst>
            <pc:docMk/>
            <pc:sldMk cId="412646823" sldId="279"/>
            <ac:spMk id="58" creationId="{E1298766-C1BB-B393-64E4-D29CDDFE6359}"/>
          </ac:spMkLst>
        </pc:spChg>
        <pc:spChg chg="add del mod">
          <ac:chgData name="rajibulm361@gmail.com" userId="8cfd5d750aba463d" providerId="LiveId" clId="{84842780-4639-4CEC-B711-7BD6CE416D76}" dt="2024-01-01T13:46:02.051" v="12880" actId="478"/>
          <ac:spMkLst>
            <pc:docMk/>
            <pc:sldMk cId="412646823" sldId="279"/>
            <ac:spMk id="59" creationId="{30152FA4-06D3-68F3-088C-A5934AE381FC}"/>
          </ac:spMkLst>
        </pc:spChg>
        <pc:spChg chg="add del mod">
          <ac:chgData name="rajibulm361@gmail.com" userId="8cfd5d750aba463d" providerId="LiveId" clId="{84842780-4639-4CEC-B711-7BD6CE416D76}" dt="2024-01-01T13:46:02.051" v="12880" actId="478"/>
          <ac:spMkLst>
            <pc:docMk/>
            <pc:sldMk cId="412646823" sldId="279"/>
            <ac:spMk id="60" creationId="{16023C63-B3A4-B7FC-FD3E-489711B43949}"/>
          </ac:spMkLst>
        </pc:spChg>
        <pc:spChg chg="add del mod">
          <ac:chgData name="rajibulm361@gmail.com" userId="8cfd5d750aba463d" providerId="LiveId" clId="{84842780-4639-4CEC-B711-7BD6CE416D76}" dt="2024-01-01T13:46:02.051" v="12880" actId="478"/>
          <ac:spMkLst>
            <pc:docMk/>
            <pc:sldMk cId="412646823" sldId="279"/>
            <ac:spMk id="61" creationId="{B2B30F67-CD48-1F19-9305-B7576EB053A6}"/>
          </ac:spMkLst>
        </pc:spChg>
        <pc:spChg chg="add del mod">
          <ac:chgData name="rajibulm361@gmail.com" userId="8cfd5d750aba463d" providerId="LiveId" clId="{84842780-4639-4CEC-B711-7BD6CE416D76}" dt="2024-01-01T13:46:02.051" v="12880" actId="478"/>
          <ac:spMkLst>
            <pc:docMk/>
            <pc:sldMk cId="412646823" sldId="279"/>
            <ac:spMk id="62" creationId="{E39A31B2-AF49-D7E4-C0BC-7ED7E410715B}"/>
          </ac:spMkLst>
        </pc:spChg>
        <pc:spChg chg="add del mod">
          <ac:chgData name="rajibulm361@gmail.com" userId="8cfd5d750aba463d" providerId="LiveId" clId="{84842780-4639-4CEC-B711-7BD6CE416D76}" dt="2024-01-01T13:46:02.051" v="12880" actId="478"/>
          <ac:spMkLst>
            <pc:docMk/>
            <pc:sldMk cId="412646823" sldId="279"/>
            <ac:spMk id="63" creationId="{61C40CD5-0BDD-B9C2-6715-84DD8DD0329E}"/>
          </ac:spMkLst>
        </pc:spChg>
        <pc:spChg chg="add del mod">
          <ac:chgData name="rajibulm361@gmail.com" userId="8cfd5d750aba463d" providerId="LiveId" clId="{84842780-4639-4CEC-B711-7BD6CE416D76}" dt="2024-01-01T13:46:02.051" v="12880" actId="478"/>
          <ac:spMkLst>
            <pc:docMk/>
            <pc:sldMk cId="412646823" sldId="279"/>
            <ac:spMk id="64" creationId="{1C4AEF20-91CC-8887-8384-A3E61B32AC6E}"/>
          </ac:spMkLst>
        </pc:spChg>
        <pc:spChg chg="add del mod">
          <ac:chgData name="rajibulm361@gmail.com" userId="8cfd5d750aba463d" providerId="LiveId" clId="{84842780-4639-4CEC-B711-7BD6CE416D76}" dt="2024-01-01T13:46:02.051" v="12880" actId="478"/>
          <ac:spMkLst>
            <pc:docMk/>
            <pc:sldMk cId="412646823" sldId="279"/>
            <ac:spMk id="65" creationId="{B1536A46-CA83-E0DB-5848-54F1157E6DBF}"/>
          </ac:spMkLst>
        </pc:spChg>
        <pc:spChg chg="add mod">
          <ac:chgData name="rajibulm361@gmail.com" userId="8cfd5d750aba463d" providerId="LiveId" clId="{84842780-4639-4CEC-B711-7BD6CE416D76}" dt="2024-01-01T13:42:07.881" v="12807" actId="1035"/>
          <ac:spMkLst>
            <pc:docMk/>
            <pc:sldMk cId="412646823" sldId="279"/>
            <ac:spMk id="66" creationId="{898548EC-4230-C646-2294-60DCEBB3B58B}"/>
          </ac:spMkLst>
        </pc:spChg>
        <pc:picChg chg="mod">
          <ac:chgData name="rajibulm361@gmail.com" userId="8cfd5d750aba463d" providerId="LiveId" clId="{84842780-4639-4CEC-B711-7BD6CE416D76}" dt="2024-01-01T11:49:28.822" v="9740"/>
          <ac:picMkLst>
            <pc:docMk/>
            <pc:sldMk cId="412646823" sldId="279"/>
            <ac:picMk id="2" creationId="{98197023-9F65-BA49-471C-95884CC549A6}"/>
          </ac:picMkLst>
        </pc:picChg>
        <pc:picChg chg="add del mod">
          <ac:chgData name="rajibulm361@gmail.com" userId="8cfd5d750aba463d" providerId="LiveId" clId="{84842780-4639-4CEC-B711-7BD6CE416D76}" dt="2024-01-01T12:19:42.099" v="10638" actId="478"/>
          <ac:picMkLst>
            <pc:docMk/>
            <pc:sldMk cId="412646823" sldId="279"/>
            <ac:picMk id="3" creationId="{7DF5AC25-2F1D-B0B7-13FF-11C16534FFDA}"/>
          </ac:picMkLst>
        </pc:picChg>
        <pc:picChg chg="mod">
          <ac:chgData name="rajibulm361@gmail.com" userId="8cfd5d750aba463d" providerId="LiveId" clId="{84842780-4639-4CEC-B711-7BD6CE416D76}" dt="2024-01-01T11:49:28.822" v="9740"/>
          <ac:picMkLst>
            <pc:docMk/>
            <pc:sldMk cId="412646823" sldId="279"/>
            <ac:picMk id="4" creationId="{EA320C0C-BAB4-982A-CE51-32AE613A652A}"/>
          </ac:picMkLst>
        </pc:picChg>
        <pc:picChg chg="mod">
          <ac:chgData name="rajibulm361@gmail.com" userId="8cfd5d750aba463d" providerId="LiveId" clId="{84842780-4639-4CEC-B711-7BD6CE416D76}" dt="2024-01-01T11:49:28.822" v="9740"/>
          <ac:picMkLst>
            <pc:docMk/>
            <pc:sldMk cId="412646823" sldId="279"/>
            <ac:picMk id="5" creationId="{7DAA95AA-C537-99D8-5D7E-E2F4AAABBD6A}"/>
          </ac:picMkLst>
        </pc:picChg>
        <pc:picChg chg="mod">
          <ac:chgData name="rajibulm361@gmail.com" userId="8cfd5d750aba463d" providerId="LiveId" clId="{84842780-4639-4CEC-B711-7BD6CE416D76}" dt="2024-01-01T11:49:28.822" v="9740"/>
          <ac:picMkLst>
            <pc:docMk/>
            <pc:sldMk cId="412646823" sldId="279"/>
            <ac:picMk id="6" creationId="{9BAE002F-0C0C-B9E8-573B-9F46B40F5902}"/>
          </ac:picMkLst>
        </pc:picChg>
        <pc:picChg chg="mod">
          <ac:chgData name="rajibulm361@gmail.com" userId="8cfd5d750aba463d" providerId="LiveId" clId="{84842780-4639-4CEC-B711-7BD6CE416D76}" dt="2024-01-01T11:49:28.822" v="9740"/>
          <ac:picMkLst>
            <pc:docMk/>
            <pc:sldMk cId="412646823" sldId="279"/>
            <ac:picMk id="7" creationId="{DF6C20FF-41DB-BCFC-D32B-06FCE7B1CA09}"/>
          </ac:picMkLst>
        </pc:picChg>
        <pc:picChg chg="add del mod">
          <ac:chgData name="rajibulm361@gmail.com" userId="8cfd5d750aba463d" providerId="LiveId" clId="{84842780-4639-4CEC-B711-7BD6CE416D76}" dt="2024-01-01T12:52:11.791" v="11153" actId="478"/>
          <ac:picMkLst>
            <pc:docMk/>
            <pc:sldMk cId="412646823" sldId="279"/>
            <ac:picMk id="29" creationId="{6178FA59-3287-B433-521B-D43641082336}"/>
          </ac:picMkLst>
        </pc:picChg>
        <pc:picChg chg="add mod ord">
          <ac:chgData name="rajibulm361@gmail.com" userId="8cfd5d750aba463d" providerId="LiveId" clId="{84842780-4639-4CEC-B711-7BD6CE416D76}" dt="2024-01-01T12:57:25.006" v="11305" actId="170"/>
          <ac:picMkLst>
            <pc:docMk/>
            <pc:sldMk cId="412646823" sldId="279"/>
            <ac:picMk id="31" creationId="{BB61A77E-DD7D-3EF1-8C8E-996568EE5B05}"/>
          </ac:picMkLst>
        </pc:picChg>
        <pc:cxnChg chg="add mod">
          <ac:chgData name="rajibulm361@gmail.com" userId="8cfd5d750aba463d" providerId="LiveId" clId="{84842780-4639-4CEC-B711-7BD6CE416D76}" dt="2024-01-01T13:27:16.445" v="12632" actId="13822"/>
          <ac:cxnSpMkLst>
            <pc:docMk/>
            <pc:sldMk cId="412646823" sldId="279"/>
            <ac:cxnSpMk id="3" creationId="{E86A3193-3EB6-62E4-8734-E34F0A7A0321}"/>
          </ac:cxnSpMkLst>
        </pc:cxnChg>
        <pc:cxnChg chg="add mod">
          <ac:chgData name="rajibulm361@gmail.com" userId="8cfd5d750aba463d" providerId="LiveId" clId="{84842780-4639-4CEC-B711-7BD6CE416D76}" dt="2024-01-01T13:29:54.133" v="12684" actId="14100"/>
          <ac:cxnSpMkLst>
            <pc:docMk/>
            <pc:sldMk cId="412646823" sldId="279"/>
            <ac:cxnSpMk id="4" creationId="{8E3AF1A1-1CB3-04DA-B123-DF7A877641DD}"/>
          </ac:cxnSpMkLst>
        </pc:cxnChg>
        <pc:cxnChg chg="add mod">
          <ac:chgData name="rajibulm361@gmail.com" userId="8cfd5d750aba463d" providerId="LiveId" clId="{84842780-4639-4CEC-B711-7BD6CE416D76}" dt="2024-01-01T13:27:38.810" v="12637" actId="14100"/>
          <ac:cxnSpMkLst>
            <pc:docMk/>
            <pc:sldMk cId="412646823" sldId="279"/>
            <ac:cxnSpMk id="5" creationId="{94421D26-981A-73A8-9C73-8E3AA7729F3A}"/>
          </ac:cxnSpMkLst>
        </pc:cxnChg>
        <pc:cxnChg chg="add mod">
          <ac:chgData name="rajibulm361@gmail.com" userId="8cfd5d750aba463d" providerId="LiveId" clId="{84842780-4639-4CEC-B711-7BD6CE416D76}" dt="2024-01-01T13:29:32.514" v="12679" actId="14100"/>
          <ac:cxnSpMkLst>
            <pc:docMk/>
            <pc:sldMk cId="412646823" sldId="279"/>
            <ac:cxnSpMk id="7" creationId="{2753A7B8-0E3B-6935-AC89-2DABC0AA5997}"/>
          </ac:cxnSpMkLst>
        </pc:cxnChg>
        <pc:cxnChg chg="add mod">
          <ac:chgData name="rajibulm361@gmail.com" userId="8cfd5d750aba463d" providerId="LiveId" clId="{84842780-4639-4CEC-B711-7BD6CE416D76}" dt="2024-01-01T13:29:41.855" v="12681" actId="14100"/>
          <ac:cxnSpMkLst>
            <pc:docMk/>
            <pc:sldMk cId="412646823" sldId="279"/>
            <ac:cxnSpMk id="8" creationId="{4206F152-0724-E9E6-F6E5-4A7AAB072406}"/>
          </ac:cxnSpMkLst>
        </pc:cxnChg>
        <pc:cxnChg chg="add mod">
          <ac:chgData name="rajibulm361@gmail.com" userId="8cfd5d750aba463d" providerId="LiveId" clId="{84842780-4639-4CEC-B711-7BD6CE416D76}" dt="2024-01-01T13:29:36.107" v="12680" actId="14100"/>
          <ac:cxnSpMkLst>
            <pc:docMk/>
            <pc:sldMk cId="412646823" sldId="279"/>
            <ac:cxnSpMk id="9" creationId="{3910BC80-F8F4-6BDF-C5F1-9644C6340B96}"/>
          </ac:cxnSpMkLst>
        </pc:cxnChg>
        <pc:cxnChg chg="add mod">
          <ac:chgData name="rajibulm361@gmail.com" userId="8cfd5d750aba463d" providerId="LiveId" clId="{84842780-4639-4CEC-B711-7BD6CE416D76}" dt="2024-01-01T13:29:46.674" v="12682" actId="14100"/>
          <ac:cxnSpMkLst>
            <pc:docMk/>
            <pc:sldMk cId="412646823" sldId="279"/>
            <ac:cxnSpMk id="10" creationId="{17B8D2DC-FB31-9583-4641-AD63C80C7CF3}"/>
          </ac:cxnSpMkLst>
        </pc:cxnChg>
        <pc:cxnChg chg="add mod">
          <ac:chgData name="rajibulm361@gmail.com" userId="8cfd5d750aba463d" providerId="LiveId" clId="{84842780-4639-4CEC-B711-7BD6CE416D76}" dt="2024-01-01T13:29:59.787" v="12685" actId="14100"/>
          <ac:cxnSpMkLst>
            <pc:docMk/>
            <pc:sldMk cId="412646823" sldId="279"/>
            <ac:cxnSpMk id="11" creationId="{B9963411-96DE-3450-2E5C-F60D6C4AF8C2}"/>
          </ac:cxnSpMkLst>
        </pc:cxnChg>
        <pc:cxnChg chg="add mod">
          <ac:chgData name="rajibulm361@gmail.com" userId="8cfd5d750aba463d" providerId="LiveId" clId="{84842780-4639-4CEC-B711-7BD6CE416D76}" dt="2024-01-01T13:30:04.523" v="12686" actId="14100"/>
          <ac:cxnSpMkLst>
            <pc:docMk/>
            <pc:sldMk cId="412646823" sldId="279"/>
            <ac:cxnSpMk id="13" creationId="{67DA6904-115D-8751-1950-A3A1F04C776A}"/>
          </ac:cxnSpMkLst>
        </pc:cxnChg>
        <pc:cxnChg chg="add mod">
          <ac:chgData name="rajibulm361@gmail.com" userId="8cfd5d750aba463d" providerId="LiveId" clId="{84842780-4639-4CEC-B711-7BD6CE416D76}" dt="2024-01-01T13:30:54.507" v="12687" actId="14100"/>
          <ac:cxnSpMkLst>
            <pc:docMk/>
            <pc:sldMk cId="412646823" sldId="279"/>
            <ac:cxnSpMk id="14" creationId="{3D36EADA-04AC-7582-79F3-9641C0F54B50}"/>
          </ac:cxnSpMkLst>
        </pc:cxnChg>
        <pc:cxnChg chg="add mod">
          <ac:chgData name="rajibulm361@gmail.com" userId="8cfd5d750aba463d" providerId="LiveId" clId="{84842780-4639-4CEC-B711-7BD6CE416D76}" dt="2024-01-01T13:31:00.102" v="12688" actId="14100"/>
          <ac:cxnSpMkLst>
            <pc:docMk/>
            <pc:sldMk cId="412646823" sldId="279"/>
            <ac:cxnSpMk id="15" creationId="{44506562-F9B6-1FFD-441D-6D4EBCD8AD5B}"/>
          </ac:cxnSpMkLst>
        </pc:cxnChg>
        <pc:cxnChg chg="add mod">
          <ac:chgData name="rajibulm361@gmail.com" userId="8cfd5d750aba463d" providerId="LiveId" clId="{84842780-4639-4CEC-B711-7BD6CE416D76}" dt="2024-01-01T13:31:03.816" v="12689" actId="14100"/>
          <ac:cxnSpMkLst>
            <pc:docMk/>
            <pc:sldMk cId="412646823" sldId="279"/>
            <ac:cxnSpMk id="16" creationId="{D2CD54EC-90CC-5DCD-B51D-AFF1714941CF}"/>
          </ac:cxnSpMkLst>
        </pc:cxnChg>
        <pc:cxnChg chg="add mod">
          <ac:chgData name="rajibulm361@gmail.com" userId="8cfd5d750aba463d" providerId="LiveId" clId="{84842780-4639-4CEC-B711-7BD6CE416D76}" dt="2024-01-01T13:31:08.387" v="12690" actId="14100"/>
          <ac:cxnSpMkLst>
            <pc:docMk/>
            <pc:sldMk cId="412646823" sldId="279"/>
            <ac:cxnSpMk id="17" creationId="{64812A41-616A-5FC5-859E-DE6F9D9E2139}"/>
          </ac:cxnSpMkLst>
        </pc:cxnChg>
        <pc:cxnChg chg="add mod">
          <ac:chgData name="rajibulm361@gmail.com" userId="8cfd5d750aba463d" providerId="LiveId" clId="{84842780-4639-4CEC-B711-7BD6CE416D76}" dt="2024-01-01T13:28:54.679" v="12662" actId="1076"/>
          <ac:cxnSpMkLst>
            <pc:docMk/>
            <pc:sldMk cId="412646823" sldId="279"/>
            <ac:cxnSpMk id="18" creationId="{DA294D45-10E0-2E06-0732-495D19A630EA}"/>
          </ac:cxnSpMkLst>
        </pc:cxnChg>
        <pc:cxnChg chg="add mod">
          <ac:chgData name="rajibulm361@gmail.com" userId="8cfd5d750aba463d" providerId="LiveId" clId="{84842780-4639-4CEC-B711-7BD6CE416D76}" dt="2024-01-01T13:42:32.433" v="12811" actId="1038"/>
          <ac:cxnSpMkLst>
            <pc:docMk/>
            <pc:sldMk cId="412646823" sldId="279"/>
            <ac:cxnSpMk id="19" creationId="{6D0B91DA-5CA3-C59A-984E-18AEA9039A68}"/>
          </ac:cxnSpMkLst>
        </pc:cxnChg>
        <pc:cxnChg chg="add mod">
          <ac:chgData name="rajibulm361@gmail.com" userId="8cfd5d750aba463d" providerId="LiveId" clId="{84842780-4639-4CEC-B711-7BD6CE416D76}" dt="2024-01-01T13:31:23.855" v="12692" actId="14100"/>
          <ac:cxnSpMkLst>
            <pc:docMk/>
            <pc:sldMk cId="412646823" sldId="279"/>
            <ac:cxnSpMk id="20" creationId="{359E03B0-8A4D-BE9D-A8E3-B69939C3980B}"/>
          </ac:cxnSpMkLst>
        </pc:cxnChg>
        <pc:cxnChg chg="add mod">
          <ac:chgData name="rajibulm361@gmail.com" userId="8cfd5d750aba463d" providerId="LiveId" clId="{84842780-4639-4CEC-B711-7BD6CE416D76}" dt="2024-01-01T13:31:28.346" v="12693" actId="14100"/>
          <ac:cxnSpMkLst>
            <pc:docMk/>
            <pc:sldMk cId="412646823" sldId="279"/>
            <ac:cxnSpMk id="21" creationId="{430B6B6E-7D02-F12E-0E19-16E3D6DFC683}"/>
          </ac:cxnSpMkLst>
        </pc:cxnChg>
        <pc:cxnChg chg="add mod">
          <ac:chgData name="rajibulm361@gmail.com" userId="8cfd5d750aba463d" providerId="LiveId" clId="{84842780-4639-4CEC-B711-7BD6CE416D76}" dt="2024-01-01T13:31:32.960" v="12694" actId="14100"/>
          <ac:cxnSpMkLst>
            <pc:docMk/>
            <pc:sldMk cId="412646823" sldId="279"/>
            <ac:cxnSpMk id="22" creationId="{28B8F705-8448-69AB-B53A-CDF36E31085F}"/>
          </ac:cxnSpMkLst>
        </pc:cxnChg>
        <pc:cxnChg chg="add mod">
          <ac:chgData name="rajibulm361@gmail.com" userId="8cfd5d750aba463d" providerId="LiveId" clId="{84842780-4639-4CEC-B711-7BD6CE416D76}" dt="2024-01-01T13:32:28.707" v="12704"/>
          <ac:cxnSpMkLst>
            <pc:docMk/>
            <pc:sldMk cId="412646823" sldId="279"/>
            <ac:cxnSpMk id="45" creationId="{30836323-E29F-1B6F-3789-2DB8B3874210}"/>
          </ac:cxnSpMkLst>
        </pc:cxnChg>
      </pc:sldChg>
      <pc:sldChg chg="addSp delSp modSp new mod ord modTransition">
        <pc:chgData name="rajibulm361@gmail.com" userId="8cfd5d750aba463d" providerId="LiveId" clId="{84842780-4639-4CEC-B711-7BD6CE416D76}" dt="2024-01-01T17:14:03.931" v="13040"/>
        <pc:sldMkLst>
          <pc:docMk/>
          <pc:sldMk cId="1590970524" sldId="280"/>
        </pc:sldMkLst>
        <pc:spChg chg="add del mod">
          <ac:chgData name="rajibulm361@gmail.com" userId="8cfd5d750aba463d" providerId="LiveId" clId="{84842780-4639-4CEC-B711-7BD6CE416D76}" dt="2024-01-01T11:53:10.890" v="9765"/>
          <ac:spMkLst>
            <pc:docMk/>
            <pc:sldMk cId="1590970524" sldId="280"/>
            <ac:spMk id="3" creationId="{4E5701CA-2888-1F59-3BA0-4C8DA3AC61A3}"/>
          </ac:spMkLst>
        </pc:spChg>
        <pc:spChg chg="mod">
          <ac:chgData name="rajibulm361@gmail.com" userId="8cfd5d750aba463d" providerId="LiveId" clId="{84842780-4639-4CEC-B711-7BD6CE416D76}" dt="2024-01-01T11:53:21.928" v="9766" actId="18245"/>
          <ac:spMkLst>
            <pc:docMk/>
            <pc:sldMk cId="1590970524" sldId="280"/>
            <ac:spMk id="5" creationId="{8A7D1D33-87F4-D799-AC17-0BD0ECE57FAD}"/>
          </ac:spMkLst>
        </pc:spChg>
        <pc:spChg chg="mod">
          <ac:chgData name="rajibulm361@gmail.com" userId="8cfd5d750aba463d" providerId="LiveId" clId="{84842780-4639-4CEC-B711-7BD6CE416D76}" dt="2024-01-01T11:53:21.928" v="9766" actId="18245"/>
          <ac:spMkLst>
            <pc:docMk/>
            <pc:sldMk cId="1590970524" sldId="280"/>
            <ac:spMk id="6" creationId="{64638F4D-48DC-9355-78ED-2FF2148A50C1}"/>
          </ac:spMkLst>
        </pc:spChg>
        <pc:spChg chg="mod">
          <ac:chgData name="rajibulm361@gmail.com" userId="8cfd5d750aba463d" providerId="LiveId" clId="{84842780-4639-4CEC-B711-7BD6CE416D76}" dt="2024-01-01T11:53:21.928" v="9766" actId="18245"/>
          <ac:spMkLst>
            <pc:docMk/>
            <pc:sldMk cId="1590970524" sldId="280"/>
            <ac:spMk id="7" creationId="{A8E9CF4A-A59E-3EBC-93B9-356D137A6B62}"/>
          </ac:spMkLst>
        </pc:spChg>
        <pc:spChg chg="mod">
          <ac:chgData name="rajibulm361@gmail.com" userId="8cfd5d750aba463d" providerId="LiveId" clId="{84842780-4639-4CEC-B711-7BD6CE416D76}" dt="2024-01-01T11:53:21.928" v="9766" actId="18245"/>
          <ac:spMkLst>
            <pc:docMk/>
            <pc:sldMk cId="1590970524" sldId="280"/>
            <ac:spMk id="8" creationId="{528C5508-C412-886C-F7FC-0DE646EB2CB6}"/>
          </ac:spMkLst>
        </pc:spChg>
        <pc:spChg chg="mod">
          <ac:chgData name="rajibulm361@gmail.com" userId="8cfd5d750aba463d" providerId="LiveId" clId="{84842780-4639-4CEC-B711-7BD6CE416D76}" dt="2024-01-01T11:53:21.928" v="9766" actId="18245"/>
          <ac:spMkLst>
            <pc:docMk/>
            <pc:sldMk cId="1590970524" sldId="280"/>
            <ac:spMk id="9" creationId="{1DC12FC9-5D18-EE8C-7DA3-6C84104EA61F}"/>
          </ac:spMkLst>
        </pc:spChg>
        <pc:spChg chg="mod">
          <ac:chgData name="rajibulm361@gmail.com" userId="8cfd5d750aba463d" providerId="LiveId" clId="{84842780-4639-4CEC-B711-7BD6CE416D76}" dt="2024-01-01T11:53:21.928" v="9766" actId="18245"/>
          <ac:spMkLst>
            <pc:docMk/>
            <pc:sldMk cId="1590970524" sldId="280"/>
            <ac:spMk id="10" creationId="{1B2C9B59-443B-E91B-4B05-CA255300DA63}"/>
          </ac:spMkLst>
        </pc:spChg>
        <pc:spChg chg="mod">
          <ac:chgData name="rajibulm361@gmail.com" userId="8cfd5d750aba463d" providerId="LiveId" clId="{84842780-4639-4CEC-B711-7BD6CE416D76}" dt="2024-01-01T11:53:21.928" v="9766" actId="18245"/>
          <ac:spMkLst>
            <pc:docMk/>
            <pc:sldMk cId="1590970524" sldId="280"/>
            <ac:spMk id="11" creationId="{764F85F7-2D92-0F10-176B-DDBF60E59DDA}"/>
          </ac:spMkLst>
        </pc:spChg>
        <pc:spChg chg="mod">
          <ac:chgData name="rajibulm361@gmail.com" userId="8cfd5d750aba463d" providerId="LiveId" clId="{84842780-4639-4CEC-B711-7BD6CE416D76}" dt="2024-01-01T11:53:21.928" v="9766" actId="18245"/>
          <ac:spMkLst>
            <pc:docMk/>
            <pc:sldMk cId="1590970524" sldId="280"/>
            <ac:spMk id="12" creationId="{56A1E433-CCED-CA8B-9519-BBC6B115257F}"/>
          </ac:spMkLst>
        </pc:spChg>
        <pc:spChg chg="mod">
          <ac:chgData name="rajibulm361@gmail.com" userId="8cfd5d750aba463d" providerId="LiveId" clId="{84842780-4639-4CEC-B711-7BD6CE416D76}" dt="2024-01-01T11:53:21.928" v="9766" actId="18245"/>
          <ac:spMkLst>
            <pc:docMk/>
            <pc:sldMk cId="1590970524" sldId="280"/>
            <ac:spMk id="13" creationId="{E53EFF48-F701-9F7F-402C-0378FBE0BBAA}"/>
          </ac:spMkLst>
        </pc:spChg>
        <pc:spChg chg="add mod ord">
          <ac:chgData name="rajibulm361@gmail.com" userId="8cfd5d750aba463d" providerId="LiveId" clId="{84842780-4639-4CEC-B711-7BD6CE416D76}" dt="2024-01-01T11:58:53.070" v="9816" actId="1076"/>
          <ac:spMkLst>
            <pc:docMk/>
            <pc:sldMk cId="1590970524" sldId="280"/>
            <ac:spMk id="14" creationId="{0710721B-49AD-F57B-937D-BB2C4DDC7A6D}"/>
          </ac:spMkLst>
        </pc:spChg>
        <pc:spChg chg="add mod">
          <ac:chgData name="rajibulm361@gmail.com" userId="8cfd5d750aba463d" providerId="LiveId" clId="{84842780-4639-4CEC-B711-7BD6CE416D76}" dt="2024-01-01T11:57:16.099" v="9793"/>
          <ac:spMkLst>
            <pc:docMk/>
            <pc:sldMk cId="1590970524" sldId="280"/>
            <ac:spMk id="16" creationId="{39F91A98-A453-4E75-BFAA-536652F25A3D}"/>
          </ac:spMkLst>
        </pc:spChg>
        <pc:spChg chg="add mod">
          <ac:chgData name="rajibulm361@gmail.com" userId="8cfd5d750aba463d" providerId="LiveId" clId="{84842780-4639-4CEC-B711-7BD6CE416D76}" dt="2024-01-01T12:17:18.551" v="10607" actId="208"/>
          <ac:spMkLst>
            <pc:docMk/>
            <pc:sldMk cId="1590970524" sldId="280"/>
            <ac:spMk id="18" creationId="{20BCA2D5-29F9-AD67-F6CD-35D515FB4088}"/>
          </ac:spMkLst>
        </pc:spChg>
        <pc:spChg chg="add mod ord">
          <ac:chgData name="rajibulm361@gmail.com" userId="8cfd5d750aba463d" providerId="LiveId" clId="{84842780-4639-4CEC-B711-7BD6CE416D76}" dt="2024-01-01T12:12:28.518" v="10541" actId="14100"/>
          <ac:spMkLst>
            <pc:docMk/>
            <pc:sldMk cId="1590970524" sldId="280"/>
            <ac:spMk id="19" creationId="{894B3388-1896-CD46-36FA-5FF380B5EBA7}"/>
          </ac:spMkLst>
        </pc:spChg>
        <pc:spChg chg="add del mod">
          <ac:chgData name="rajibulm361@gmail.com" userId="8cfd5d750aba463d" providerId="LiveId" clId="{84842780-4639-4CEC-B711-7BD6CE416D76}" dt="2024-01-01T12:03:59.481" v="10479"/>
          <ac:spMkLst>
            <pc:docMk/>
            <pc:sldMk cId="1590970524" sldId="280"/>
            <ac:spMk id="20" creationId="{7BFB089D-A8B6-998B-A63E-2A996DE49441}"/>
          </ac:spMkLst>
        </pc:spChg>
        <pc:spChg chg="add mod">
          <ac:chgData name="rajibulm361@gmail.com" userId="8cfd5d750aba463d" providerId="LiveId" clId="{84842780-4639-4CEC-B711-7BD6CE416D76}" dt="2024-01-01T12:15:58.655" v="10594" actId="1076"/>
          <ac:spMkLst>
            <pc:docMk/>
            <pc:sldMk cId="1590970524" sldId="280"/>
            <ac:spMk id="21" creationId="{0113394C-4F9C-8662-035E-30CF62D02100}"/>
          </ac:spMkLst>
        </pc:spChg>
        <pc:grpChg chg="mod">
          <ac:chgData name="rajibulm361@gmail.com" userId="8cfd5d750aba463d" providerId="LiveId" clId="{84842780-4639-4CEC-B711-7BD6CE416D76}" dt="2024-01-01T11:53:21.928" v="9766" actId="18245"/>
          <ac:grpSpMkLst>
            <pc:docMk/>
            <pc:sldMk cId="1590970524" sldId="280"/>
            <ac:grpSpMk id="4" creationId="{E8470E2C-5119-37D5-FCF4-C8F10B9F148C}"/>
          </ac:grpSpMkLst>
        </pc:grpChg>
        <pc:graphicFrameChg chg="add del mod modGraphic">
          <ac:chgData name="rajibulm361@gmail.com" userId="8cfd5d750aba463d" providerId="LiveId" clId="{84842780-4639-4CEC-B711-7BD6CE416D76}" dt="2024-01-01T11:53:21.928" v="9766" actId="18245"/>
          <ac:graphicFrameMkLst>
            <pc:docMk/>
            <pc:sldMk cId="1590970524" sldId="280"/>
            <ac:graphicFrameMk id="2" creationId="{AB4D9F5B-5045-5B2F-EBCB-6DE5717E76E2}"/>
          </ac:graphicFrameMkLst>
        </pc:graphicFrameChg>
        <pc:picChg chg="add mod ord">
          <ac:chgData name="rajibulm361@gmail.com" userId="8cfd5d750aba463d" providerId="LiveId" clId="{84842780-4639-4CEC-B711-7BD6CE416D76}" dt="2024-01-01T12:17:49.296" v="10613" actId="1038"/>
          <ac:picMkLst>
            <pc:docMk/>
            <pc:sldMk cId="1590970524" sldId="280"/>
            <ac:picMk id="17" creationId="{19790DC1-9E79-EFC4-CB64-202592624320}"/>
          </ac:picMkLst>
        </pc:picChg>
      </pc:sldChg>
      <pc:sldChg chg="add del">
        <pc:chgData name="rajibulm361@gmail.com" userId="8cfd5d750aba463d" providerId="LiveId" clId="{84842780-4639-4CEC-B711-7BD6CE416D76}" dt="2024-01-01T12:18:32.526" v="10617"/>
        <pc:sldMkLst>
          <pc:docMk/>
          <pc:sldMk cId="2313630045" sldId="281"/>
        </pc:sldMkLst>
      </pc:sldChg>
      <pc:sldChg chg="addSp modSp new del">
        <pc:chgData name="rajibulm361@gmail.com" userId="8cfd5d750aba463d" providerId="LiveId" clId="{84842780-4639-4CEC-B711-7BD6CE416D76}" dt="2024-01-01T17:12:01.887" v="13037" actId="47"/>
        <pc:sldMkLst>
          <pc:docMk/>
          <pc:sldMk cId="3688645767" sldId="281"/>
        </pc:sldMkLst>
        <pc:graphicFrameChg chg="add mod">
          <ac:chgData name="rajibulm361@gmail.com" userId="8cfd5d750aba463d" providerId="LiveId" clId="{84842780-4639-4CEC-B711-7BD6CE416D76}" dt="2024-01-01T17:01:05.431" v="12994"/>
          <ac:graphicFrameMkLst>
            <pc:docMk/>
            <pc:sldMk cId="3688645767" sldId="281"/>
            <ac:graphicFrameMk id="2" creationId="{3F7E02CE-8749-5719-A48B-84E7C5F2144B}"/>
          </ac:graphicFrameMkLst>
        </pc:graphicFrameChg>
        <pc:graphicFrameChg chg="add mod">
          <ac:chgData name="rajibulm361@gmail.com" userId="8cfd5d750aba463d" providerId="LiveId" clId="{84842780-4639-4CEC-B711-7BD6CE416D76}" dt="2024-01-01T17:01:05.431" v="12994"/>
          <ac:graphicFrameMkLst>
            <pc:docMk/>
            <pc:sldMk cId="3688645767" sldId="281"/>
            <ac:graphicFrameMk id="3" creationId="{9B668067-F00F-4D62-F05F-AD8A7CC3AABD}"/>
          </ac:graphicFrameMkLst>
        </pc:graphicFrameChg>
        <pc:graphicFrameChg chg="add mod">
          <ac:chgData name="rajibulm361@gmail.com" userId="8cfd5d750aba463d" providerId="LiveId" clId="{84842780-4639-4CEC-B711-7BD6CE416D76}" dt="2024-01-01T17:01:05.431" v="12994"/>
          <ac:graphicFrameMkLst>
            <pc:docMk/>
            <pc:sldMk cId="3688645767" sldId="281"/>
            <ac:graphicFrameMk id="4" creationId="{5F095AE3-29F6-AA72-9842-821EDE430419}"/>
          </ac:graphicFrameMkLst>
        </pc:graphicFrameChg>
      </pc:sldChg>
      <pc:sldChg chg="modSp add del mod ord modTransition">
        <pc:chgData name="rajibulm361@gmail.com" userId="8cfd5d750aba463d" providerId="LiveId" clId="{84842780-4639-4CEC-B711-7BD6CE416D76}" dt="2024-01-04T17:35:03.042" v="13089" actId="47"/>
        <pc:sldMkLst>
          <pc:docMk/>
          <pc:sldMk cId="3542561807" sldId="282"/>
        </pc:sldMkLst>
        <pc:graphicFrameChg chg="mod">
          <ac:chgData name="rajibulm361@gmail.com" userId="8cfd5d750aba463d" providerId="LiveId" clId="{84842780-4639-4CEC-B711-7BD6CE416D76}" dt="2024-01-01T13:49:16.563" v="12902"/>
          <ac:graphicFrameMkLst>
            <pc:docMk/>
            <pc:sldMk cId="3542561807" sldId="282"/>
            <ac:graphicFrameMk id="3" creationId="{5965B14C-4178-6366-E34C-30DC23EA0D97}"/>
          </ac:graphicFrameMkLst>
        </pc:graphicFrameChg>
        <pc:graphicFrameChg chg="mod">
          <ac:chgData name="rajibulm361@gmail.com" userId="8cfd5d750aba463d" providerId="LiveId" clId="{84842780-4639-4CEC-B711-7BD6CE416D76}" dt="2024-01-01T13:49:26.281" v="12904"/>
          <ac:graphicFrameMkLst>
            <pc:docMk/>
            <pc:sldMk cId="3542561807" sldId="282"/>
            <ac:graphicFrameMk id="4" creationId="{34CE4467-B341-C35B-5549-F6EFA553FE5F}"/>
          </ac:graphicFrameMkLst>
        </pc:graphicFrameChg>
        <pc:graphicFrameChg chg="mod">
          <ac:chgData name="rajibulm361@gmail.com" userId="8cfd5d750aba463d" providerId="LiveId" clId="{84842780-4639-4CEC-B711-7BD6CE416D76}" dt="2024-01-01T13:49:20.190" v="12903" actId="1076"/>
          <ac:graphicFrameMkLst>
            <pc:docMk/>
            <pc:sldMk cId="3542561807" sldId="282"/>
            <ac:graphicFrameMk id="6" creationId="{DFC18113-1084-4518-2689-705E6DAC5A04}"/>
          </ac:graphicFrameMkLst>
        </pc:graphicFrameChg>
      </pc:sldChg>
      <pc:sldChg chg="addSp delSp modSp add mod ord modTransition modAnim">
        <pc:chgData name="rajibulm361@gmail.com" userId="8cfd5d750aba463d" providerId="LiveId" clId="{84842780-4639-4CEC-B711-7BD6CE416D76}" dt="2024-01-01T17:05:48.684" v="13011"/>
        <pc:sldMkLst>
          <pc:docMk/>
          <pc:sldMk cId="3985058198" sldId="283"/>
        </pc:sldMkLst>
        <pc:graphicFrameChg chg="add mod">
          <ac:chgData name="rajibulm361@gmail.com" userId="8cfd5d750aba463d" providerId="LiveId" clId="{84842780-4639-4CEC-B711-7BD6CE416D76}" dt="2024-01-01T17:03:10.984" v="13001"/>
          <ac:graphicFrameMkLst>
            <pc:docMk/>
            <pc:sldMk cId="3985058198" sldId="283"/>
            <ac:graphicFrameMk id="2" creationId="{D5CFD207-385C-20F6-8092-257B0535E0B8}"/>
          </ac:graphicFrameMkLst>
        </pc:graphicFrameChg>
        <pc:graphicFrameChg chg="del">
          <ac:chgData name="rajibulm361@gmail.com" userId="8cfd5d750aba463d" providerId="LiveId" clId="{84842780-4639-4CEC-B711-7BD6CE416D76}" dt="2024-01-01T17:01:01.348" v="12993" actId="21"/>
          <ac:graphicFrameMkLst>
            <pc:docMk/>
            <pc:sldMk cId="3985058198" sldId="283"/>
            <ac:graphicFrameMk id="3" creationId="{5965B14C-4178-6366-E34C-30DC23EA0D97}"/>
          </ac:graphicFrameMkLst>
        </pc:graphicFrameChg>
        <pc:graphicFrameChg chg="del mod modGraphic">
          <ac:chgData name="rajibulm361@gmail.com" userId="8cfd5d750aba463d" providerId="LiveId" clId="{84842780-4639-4CEC-B711-7BD6CE416D76}" dt="2024-01-01T17:01:01.348" v="12993" actId="21"/>
          <ac:graphicFrameMkLst>
            <pc:docMk/>
            <pc:sldMk cId="3985058198" sldId="283"/>
            <ac:graphicFrameMk id="4" creationId="{34CE4467-B341-C35B-5549-F6EFA553FE5F}"/>
          </ac:graphicFrameMkLst>
        </pc:graphicFrameChg>
        <pc:graphicFrameChg chg="add mod">
          <ac:chgData name="rajibulm361@gmail.com" userId="8cfd5d750aba463d" providerId="LiveId" clId="{84842780-4639-4CEC-B711-7BD6CE416D76}" dt="2024-01-01T17:03:10.984" v="13001"/>
          <ac:graphicFrameMkLst>
            <pc:docMk/>
            <pc:sldMk cId="3985058198" sldId="283"/>
            <ac:graphicFrameMk id="5" creationId="{9074F2E9-4E95-BD1D-9823-FF8BBEDA691A}"/>
          </ac:graphicFrameMkLst>
        </pc:graphicFrameChg>
        <pc:graphicFrameChg chg="del">
          <ac:chgData name="rajibulm361@gmail.com" userId="8cfd5d750aba463d" providerId="LiveId" clId="{84842780-4639-4CEC-B711-7BD6CE416D76}" dt="2024-01-01T17:01:01.348" v="12993" actId="21"/>
          <ac:graphicFrameMkLst>
            <pc:docMk/>
            <pc:sldMk cId="3985058198" sldId="283"/>
            <ac:graphicFrameMk id="6" creationId="{DFC18113-1084-4518-2689-705E6DAC5A04}"/>
          </ac:graphicFrameMkLst>
        </pc:graphicFrameChg>
        <pc:graphicFrameChg chg="add mod">
          <ac:chgData name="rajibulm361@gmail.com" userId="8cfd5d750aba463d" providerId="LiveId" clId="{84842780-4639-4CEC-B711-7BD6CE416D76}" dt="2024-01-01T17:03:10.984" v="13001"/>
          <ac:graphicFrameMkLst>
            <pc:docMk/>
            <pc:sldMk cId="3985058198" sldId="283"/>
            <ac:graphicFrameMk id="7" creationId="{1FA58F9F-C9DD-2A34-E07C-E920F0461E53}"/>
          </ac:graphicFrameMkLst>
        </pc:graphicFrameChg>
      </pc:sldChg>
      <pc:sldChg chg="add del modAnim">
        <pc:chgData name="rajibulm361@gmail.com" userId="8cfd5d750aba463d" providerId="LiveId" clId="{84842780-4639-4CEC-B711-7BD6CE416D76}" dt="2024-01-04T17:35:20.862" v="13092" actId="47"/>
        <pc:sldMkLst>
          <pc:docMk/>
          <pc:sldMk cId="3154525938" sldId="284"/>
        </pc:sldMkLst>
      </pc:sldChg>
      <pc:sldChg chg="add del">
        <pc:chgData name="rajibulm361@gmail.com" userId="8cfd5d750aba463d" providerId="LiveId" clId="{84842780-4639-4CEC-B711-7BD6CE416D76}" dt="2024-01-01T17:04:13.330" v="13003" actId="47"/>
        <pc:sldMkLst>
          <pc:docMk/>
          <pc:sldMk cId="3244270236" sldId="284"/>
        </pc:sldMkLst>
      </pc:sldChg>
      <pc:sldChg chg="add modTransition">
        <pc:chgData name="rajibulm361@gmail.com" userId="8cfd5d750aba463d" providerId="LiveId" clId="{84842780-4639-4CEC-B711-7BD6CE416D76}" dt="2024-01-01T17:12:33.857" v="13038"/>
        <pc:sldMkLst>
          <pc:docMk/>
          <pc:sldMk cId="2060187017" sldId="285"/>
        </pc:sldMkLst>
      </pc:sldChg>
      <pc:sldChg chg="modSp add mod modTransition modAnim">
        <pc:chgData name="rajibulm361@gmail.com" userId="8cfd5d750aba463d" providerId="LiveId" clId="{84842780-4639-4CEC-B711-7BD6CE416D76}" dt="2024-01-01T17:17:22.448" v="13046"/>
        <pc:sldMkLst>
          <pc:docMk/>
          <pc:sldMk cId="438275668" sldId="286"/>
        </pc:sldMkLst>
        <pc:graphicFrameChg chg="mod">
          <ac:chgData name="rajibulm361@gmail.com" userId="8cfd5d750aba463d" providerId="LiveId" clId="{84842780-4639-4CEC-B711-7BD6CE416D76}" dt="2024-01-01T17:11:19.561" v="13021"/>
          <ac:graphicFrameMkLst>
            <pc:docMk/>
            <pc:sldMk cId="438275668" sldId="286"/>
            <ac:graphicFrameMk id="2" creationId="{D5CFD207-385C-20F6-8092-257B0535E0B8}"/>
          </ac:graphicFrameMkLst>
        </pc:graphicFrameChg>
        <pc:graphicFrameChg chg="mod">
          <ac:chgData name="rajibulm361@gmail.com" userId="8cfd5d750aba463d" providerId="LiveId" clId="{84842780-4639-4CEC-B711-7BD6CE416D76}" dt="2024-01-01T17:11:37.285" v="13033"/>
          <ac:graphicFrameMkLst>
            <pc:docMk/>
            <pc:sldMk cId="438275668" sldId="286"/>
            <ac:graphicFrameMk id="5" creationId="{9074F2E9-4E95-BD1D-9823-FF8BBEDA691A}"/>
          </ac:graphicFrameMkLst>
        </pc:graphicFrameChg>
        <pc:graphicFrameChg chg="mod">
          <ac:chgData name="rajibulm361@gmail.com" userId="8cfd5d750aba463d" providerId="LiveId" clId="{84842780-4639-4CEC-B711-7BD6CE416D76}" dt="2024-01-01T17:11:44.775" v="13034"/>
          <ac:graphicFrameMkLst>
            <pc:docMk/>
            <pc:sldMk cId="438275668" sldId="286"/>
            <ac:graphicFrameMk id="7" creationId="{1FA58F9F-C9DD-2A34-E07C-E920F0461E53}"/>
          </ac:graphicFrameMkLst>
        </pc:graphicFrameChg>
      </pc:sldChg>
      <pc:sldChg chg="add del modTransition">
        <pc:chgData name="rajibulm361@gmail.com" userId="8cfd5d750aba463d" providerId="LiveId" clId="{84842780-4639-4CEC-B711-7BD6CE416D76}" dt="2024-01-04T17:35:29.460" v="13093" actId="47"/>
        <pc:sldMkLst>
          <pc:docMk/>
          <pc:sldMk cId="2415438635" sldId="287"/>
        </pc:sldMkLst>
      </pc:sldChg>
      <pc:sldMasterChg chg="modTransition modSldLayout">
        <pc:chgData name="rajibulm361@gmail.com" userId="8cfd5d750aba463d" providerId="LiveId" clId="{84842780-4639-4CEC-B711-7BD6CE416D76}" dt="2023-12-31T11:30:37.537" v="4943"/>
        <pc:sldMasterMkLst>
          <pc:docMk/>
          <pc:sldMasterMk cId="3107370694" sldId="2147483687"/>
        </pc:sldMasterMkLst>
        <pc:sldLayoutChg chg="modTransition">
          <pc:chgData name="rajibulm361@gmail.com" userId="8cfd5d750aba463d" providerId="LiveId" clId="{84842780-4639-4CEC-B711-7BD6CE416D76}" dt="2023-12-31T11:30:37.537" v="4943"/>
          <pc:sldLayoutMkLst>
            <pc:docMk/>
            <pc:sldMasterMk cId="3107370694" sldId="2147483687"/>
            <pc:sldLayoutMk cId="139010696" sldId="2147483688"/>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861583234" sldId="2147483689"/>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1245208052" sldId="2147483690"/>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2798039256" sldId="2147483691"/>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2916161680" sldId="2147483692"/>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915108844" sldId="2147483693"/>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489015447" sldId="2147483694"/>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831259068" sldId="2147483695"/>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483291049" sldId="2147483696"/>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3311444812" sldId="2147483697"/>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3221273389" sldId="2147483698"/>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3580723058" sldId="2147483699"/>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2383111923" sldId="2147483700"/>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3390632312" sldId="2147483701"/>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3222931414" sldId="2147483702"/>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3620277775" sldId="2147483703"/>
          </pc:sldLayoutMkLst>
        </pc:sldLayoutChg>
        <pc:sldLayoutChg chg="modTransition">
          <pc:chgData name="rajibulm361@gmail.com" userId="8cfd5d750aba463d" providerId="LiveId" clId="{84842780-4639-4CEC-B711-7BD6CE416D76}" dt="2023-12-31T11:30:37.537" v="4943"/>
          <pc:sldLayoutMkLst>
            <pc:docMk/>
            <pc:sldMasterMk cId="3107370694" sldId="2147483687"/>
            <pc:sldLayoutMk cId="3935726295" sldId="2147483704"/>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image" Target="../media/image26.png"/></Relationships>
</file>

<file path=ppt/diagrams/_rels/data4.xml.rels><?xml version="1.0" encoding="UTF-8" standalone="yes"?>
<Relationships xmlns="http://schemas.openxmlformats.org/package/2006/relationships"><Relationship Id="rId1" Type="http://schemas.openxmlformats.org/officeDocument/2006/relationships/image" Target="../media/image3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image" Target="../media/image2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7.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30C9BC-C836-42A7-9B74-AA7ECB850707}" type="doc">
      <dgm:prSet loTypeId="urn:microsoft.com/office/officeart/2008/layout/AlternatingHexagons" loCatId="list" qsTypeId="urn:microsoft.com/office/officeart/2005/8/quickstyle/3d1" qsCatId="3D" csTypeId="urn:microsoft.com/office/officeart/2005/8/colors/colorful3" csCatId="colorful" phldr="1"/>
      <dgm:spPr/>
      <dgm:t>
        <a:bodyPr/>
        <a:lstStyle/>
        <a:p>
          <a:endParaRPr lang="en-IN"/>
        </a:p>
      </dgm:t>
    </dgm:pt>
    <dgm:pt modelId="{BCFC692C-5D38-4146-882E-02828A392612}">
      <dgm:prSet phldrT="[Text]"/>
      <dgm:spPr/>
      <dgm:t>
        <a:bodyPr/>
        <a:lstStyle/>
        <a:p>
          <a:endParaRPr lang="en-US" b="1" dirty="0"/>
        </a:p>
        <a:p>
          <a:r>
            <a:rPr lang="en-US" dirty="0"/>
            <a:t>Proxy firewalls act as intermediaries between internal devices and the outside world, protecting systems by receiving and forwarding network traffic.</a:t>
          </a:r>
          <a:endParaRPr lang="en-IN" dirty="0"/>
        </a:p>
      </dgm:t>
    </dgm:pt>
    <dgm:pt modelId="{7CDF2945-8ED3-491F-96EE-6C1C1F8CC43F}" type="sibTrans" cxnId="{19E66150-5A9C-4615-976F-DC9F14CD8958}">
      <dgm:prSet/>
      <dgm:spPr/>
      <dgm:t>
        <a:bodyPr/>
        <a:lstStyle/>
        <a:p>
          <a:br>
            <a:rPr lang="en-IN" dirty="0"/>
          </a:br>
          <a:endParaRPr lang="en-IN" dirty="0"/>
        </a:p>
      </dgm:t>
    </dgm:pt>
    <dgm:pt modelId="{73F39FA9-8AB4-403B-9010-5DAA592A343A}" type="parTrans" cxnId="{19E66150-5A9C-4615-976F-DC9F14CD8958}">
      <dgm:prSet/>
      <dgm:spPr/>
      <dgm:t>
        <a:bodyPr/>
        <a:lstStyle/>
        <a:p>
          <a:endParaRPr lang="en-IN"/>
        </a:p>
      </dgm:t>
    </dgm:pt>
    <dgm:pt modelId="{618D698B-77F0-4E7B-A586-B415FFC3A792}">
      <dgm:prSet phldrT="[Text]"/>
      <dgm:spPr/>
      <dgm:t>
        <a:bodyPr/>
        <a:lstStyle/>
        <a:p>
          <a:r>
            <a:rPr lang="en-US" b="1" dirty="0"/>
            <a:t>~ Proxy Firewalls </a:t>
          </a:r>
          <a:endParaRPr lang="en-IN" dirty="0"/>
        </a:p>
      </dgm:t>
    </dgm:pt>
    <dgm:pt modelId="{FF1267D8-34FA-48A6-94E8-53386C03E6A0}" type="sibTrans" cxnId="{DD558D93-5D2F-4749-A2A1-9D8D206BA2A3}">
      <dgm:prSet/>
      <dgm:spPr/>
      <dgm:t>
        <a:bodyPr/>
        <a:lstStyle/>
        <a:p>
          <a:endParaRPr lang="en-IN"/>
        </a:p>
      </dgm:t>
    </dgm:pt>
    <dgm:pt modelId="{3A396B3C-58EB-4646-9B04-A3B77F4E7E6F}" type="parTrans" cxnId="{DD558D93-5D2F-4749-A2A1-9D8D206BA2A3}">
      <dgm:prSet/>
      <dgm:spPr/>
      <dgm:t>
        <a:bodyPr/>
        <a:lstStyle/>
        <a:p>
          <a:endParaRPr lang="en-IN"/>
        </a:p>
      </dgm:t>
    </dgm:pt>
    <dgm:pt modelId="{83156FAD-CF30-4543-A712-C6EC14FA047A}">
      <dgm:prSet phldrT="[Text]"/>
      <dgm:spPr/>
      <dgm:t>
        <a:bodyPr/>
        <a:lstStyle/>
        <a:p>
          <a:pPr>
            <a:buFont typeface="Arial" panose="020B0604020202020204" pitchFamily="34" charset="0"/>
            <a:buChar char="•"/>
          </a:pPr>
          <a:endParaRPr lang="en-US" b="1" dirty="0"/>
        </a:p>
        <a:p>
          <a:pPr>
            <a:buFont typeface="Arial" panose="020B0604020202020204" pitchFamily="34" charset="0"/>
            <a:buChar char="•"/>
          </a:pPr>
          <a:r>
            <a:rPr lang="en-US" dirty="0"/>
            <a:t>Stateful inspection firewalls monitor the state of network connections and make access decisions based on the context of the traffic.</a:t>
          </a:r>
        </a:p>
        <a:p>
          <a:pPr>
            <a:buFont typeface="Arial" panose="020B0604020202020204" pitchFamily="34" charset="0"/>
            <a:buChar char="•"/>
          </a:pPr>
          <a:endParaRPr lang="en-IN" dirty="0"/>
        </a:p>
      </dgm:t>
    </dgm:pt>
    <dgm:pt modelId="{E118C50C-BCF1-4A24-A633-3A126E666260}" type="sibTrans" cxnId="{6B9EB1F3-72B3-424A-8EAF-0EDC65A3260C}">
      <dgm:prSet/>
      <dgm:spPr/>
      <dgm:t>
        <a:bodyPr/>
        <a:lstStyle/>
        <a:p>
          <a:endParaRPr lang="en-IN"/>
        </a:p>
      </dgm:t>
    </dgm:pt>
    <dgm:pt modelId="{CD5B93F3-D4D1-4669-8878-4CEDF9A5EDD8}" type="parTrans" cxnId="{6B9EB1F3-72B3-424A-8EAF-0EDC65A3260C}">
      <dgm:prSet/>
      <dgm:spPr/>
      <dgm:t>
        <a:bodyPr/>
        <a:lstStyle/>
        <a:p>
          <a:endParaRPr lang="en-IN"/>
        </a:p>
      </dgm:t>
    </dgm:pt>
    <dgm:pt modelId="{4D56ED7A-C49C-4FDD-8FF9-3084B515B1C1}">
      <dgm:prSet phldrT="[Text]"/>
      <dgm:spPr/>
      <dgm:t>
        <a:bodyPr/>
        <a:lstStyle/>
        <a:p>
          <a:pPr>
            <a:buFont typeface="Arial" panose="020B0604020202020204" pitchFamily="34" charset="0"/>
            <a:buChar char="•"/>
          </a:pPr>
          <a:r>
            <a:rPr lang="en-US" b="1" dirty="0"/>
            <a:t>~ Stateful Inspection Firewalls </a:t>
          </a:r>
          <a:endParaRPr lang="en-IN" dirty="0"/>
        </a:p>
      </dgm:t>
    </dgm:pt>
    <dgm:pt modelId="{F6C93875-F4D5-4EA2-8A8D-99DF691A9A56}" type="sibTrans" cxnId="{F9A21F9C-EE56-442C-B25B-8803EF516FE9}">
      <dgm:prSet/>
      <dgm:spPr/>
      <dgm:t>
        <a:bodyPr/>
        <a:lstStyle/>
        <a:p>
          <a:endParaRPr lang="en-IN"/>
        </a:p>
      </dgm:t>
    </dgm:pt>
    <dgm:pt modelId="{0F130221-F932-4796-A182-1A1F9F936F75}" type="parTrans" cxnId="{F9A21F9C-EE56-442C-B25B-8803EF516FE9}">
      <dgm:prSet/>
      <dgm:spPr/>
      <dgm:t>
        <a:bodyPr/>
        <a:lstStyle/>
        <a:p>
          <a:endParaRPr lang="en-IN"/>
        </a:p>
      </dgm:t>
    </dgm:pt>
    <dgm:pt modelId="{6C4D3825-085B-4B68-AC17-FD50A289164A}">
      <dgm:prSet phldrT="[Text]"/>
      <dgm:spPr/>
      <dgm:t>
        <a:bodyPr/>
        <a:lstStyle/>
        <a:p>
          <a:pPr>
            <a:buFont typeface="Arial" panose="020B0604020202020204" pitchFamily="34" charset="0"/>
            <a:buChar char="•"/>
          </a:pPr>
          <a:endParaRPr lang="en-US" b="1" dirty="0"/>
        </a:p>
        <a:p>
          <a:pPr>
            <a:buFont typeface="Arial" panose="020B0604020202020204" pitchFamily="34" charset="0"/>
            <a:buChar char="•"/>
          </a:pPr>
          <a:r>
            <a:rPr lang="en-US" dirty="0"/>
            <a:t>Packet filtering firewalls examine incoming and outgoing data packets to determine whether to allow or block them based on predetermined criteria.</a:t>
          </a:r>
        </a:p>
        <a:p>
          <a:pPr>
            <a:buFont typeface="Arial" panose="020B0604020202020204" pitchFamily="34" charset="0"/>
            <a:buChar char="•"/>
          </a:pPr>
          <a:endParaRPr lang="en-IN" dirty="0"/>
        </a:p>
      </dgm:t>
    </dgm:pt>
    <dgm:pt modelId="{796ABF27-FD58-4F88-9FC7-AB87FF6ECB76}" type="sibTrans" cxnId="{BF3C4D43-6448-425F-9EAB-E2C4D803A0ED}">
      <dgm:prSet/>
      <dgm:spPr/>
      <dgm:t>
        <a:bodyPr/>
        <a:lstStyle/>
        <a:p>
          <a:endParaRPr lang="en-IN"/>
        </a:p>
      </dgm:t>
    </dgm:pt>
    <dgm:pt modelId="{D16B1C85-0F60-48AD-8293-8EEE113FEDA9}" type="parTrans" cxnId="{BF3C4D43-6448-425F-9EAB-E2C4D803A0ED}">
      <dgm:prSet/>
      <dgm:spPr/>
      <dgm:t>
        <a:bodyPr/>
        <a:lstStyle/>
        <a:p>
          <a:endParaRPr lang="en-IN"/>
        </a:p>
      </dgm:t>
    </dgm:pt>
    <dgm:pt modelId="{E1019B23-063A-48CF-8628-46BDDAEF44B1}">
      <dgm:prSet phldrT="[Text]"/>
      <dgm:spPr/>
      <dgm:t>
        <a:bodyPr/>
        <a:lstStyle/>
        <a:p>
          <a:pPr>
            <a:buFont typeface="Arial" panose="020B0604020202020204" pitchFamily="34" charset="0"/>
            <a:buChar char="•"/>
          </a:pPr>
          <a:r>
            <a:rPr lang="en-US" b="1" dirty="0"/>
            <a:t>~ Packet Filtering Firewalls</a:t>
          </a:r>
          <a:endParaRPr lang="en-IN" dirty="0"/>
        </a:p>
      </dgm:t>
    </dgm:pt>
    <dgm:pt modelId="{422B10A8-B1C9-43E3-92B6-62DAECD5FE53}" type="sibTrans" cxnId="{EC4A857A-59C9-4E65-A436-247D4C2254B4}">
      <dgm:prSet/>
      <dgm:spPr/>
      <dgm:t>
        <a:bodyPr/>
        <a:lstStyle/>
        <a:p>
          <a:endParaRPr lang="en-IN"/>
        </a:p>
      </dgm:t>
    </dgm:pt>
    <dgm:pt modelId="{3BEEC54A-7CBC-4F08-8154-7D23162841F3}" type="parTrans" cxnId="{EC4A857A-59C9-4E65-A436-247D4C2254B4}">
      <dgm:prSet/>
      <dgm:spPr/>
      <dgm:t>
        <a:bodyPr/>
        <a:lstStyle/>
        <a:p>
          <a:endParaRPr lang="en-IN"/>
        </a:p>
      </dgm:t>
    </dgm:pt>
    <dgm:pt modelId="{6BA99FD8-42BC-4B2B-A059-99F1005E89E9}" type="pres">
      <dgm:prSet presAssocID="{8430C9BC-C836-42A7-9B74-AA7ECB850707}" presName="Name0" presStyleCnt="0">
        <dgm:presLayoutVars>
          <dgm:chMax/>
          <dgm:chPref/>
          <dgm:dir/>
          <dgm:animLvl val="lvl"/>
        </dgm:presLayoutVars>
      </dgm:prSet>
      <dgm:spPr/>
    </dgm:pt>
    <dgm:pt modelId="{21A2AC5C-A1DA-489C-BB51-C8E838600D18}" type="pres">
      <dgm:prSet presAssocID="{BCFC692C-5D38-4146-882E-02828A392612}" presName="composite" presStyleCnt="0"/>
      <dgm:spPr/>
    </dgm:pt>
    <dgm:pt modelId="{EB90F513-7E60-47AA-A8E8-C3ED576B188D}" type="pres">
      <dgm:prSet presAssocID="{BCFC692C-5D38-4146-882E-02828A392612}" presName="Parent1" presStyleLbl="node1" presStyleIdx="0" presStyleCnt="6">
        <dgm:presLayoutVars>
          <dgm:chMax val="1"/>
          <dgm:chPref val="1"/>
          <dgm:bulletEnabled val="1"/>
        </dgm:presLayoutVars>
      </dgm:prSet>
      <dgm:spPr/>
    </dgm:pt>
    <dgm:pt modelId="{D8E08B34-656C-4448-90A3-839F92215C76}" type="pres">
      <dgm:prSet presAssocID="{BCFC692C-5D38-4146-882E-02828A392612}" presName="Childtext1" presStyleLbl="revTx" presStyleIdx="0" presStyleCnt="3">
        <dgm:presLayoutVars>
          <dgm:chMax val="0"/>
          <dgm:chPref val="0"/>
          <dgm:bulletEnabled val="1"/>
        </dgm:presLayoutVars>
      </dgm:prSet>
      <dgm:spPr/>
    </dgm:pt>
    <dgm:pt modelId="{0F7E44DD-0163-4F09-9194-B4DC23454D27}" type="pres">
      <dgm:prSet presAssocID="{BCFC692C-5D38-4146-882E-02828A392612}" presName="BalanceSpacing" presStyleCnt="0"/>
      <dgm:spPr/>
    </dgm:pt>
    <dgm:pt modelId="{BBAC31FF-CDFF-4375-8D2B-0046BE5E7553}" type="pres">
      <dgm:prSet presAssocID="{BCFC692C-5D38-4146-882E-02828A392612}" presName="BalanceSpacing1" presStyleCnt="0"/>
      <dgm:spPr/>
    </dgm:pt>
    <dgm:pt modelId="{F1D76C20-75B2-4FB1-8F58-A91585B69CE0}" type="pres">
      <dgm:prSet presAssocID="{7CDF2945-8ED3-491F-96EE-6C1C1F8CC43F}" presName="Accent1Text" presStyleLbl="node1" presStyleIdx="1" presStyleCnt="6"/>
      <dgm:spPr/>
    </dgm:pt>
    <dgm:pt modelId="{9FCD54A9-165D-46B2-8B88-285B82A73E35}" type="pres">
      <dgm:prSet presAssocID="{7CDF2945-8ED3-491F-96EE-6C1C1F8CC43F}" presName="spaceBetweenRectangles" presStyleCnt="0"/>
      <dgm:spPr/>
    </dgm:pt>
    <dgm:pt modelId="{29979FCC-333B-40B9-9A74-5EB010ECDF29}" type="pres">
      <dgm:prSet presAssocID="{83156FAD-CF30-4543-A712-C6EC14FA047A}" presName="composite" presStyleCnt="0"/>
      <dgm:spPr/>
    </dgm:pt>
    <dgm:pt modelId="{6AF20BA2-7AF0-4B82-89C5-0937E152F179}" type="pres">
      <dgm:prSet presAssocID="{83156FAD-CF30-4543-A712-C6EC14FA047A}" presName="Parent1" presStyleLbl="node1" presStyleIdx="2" presStyleCnt="6">
        <dgm:presLayoutVars>
          <dgm:chMax val="1"/>
          <dgm:chPref val="1"/>
          <dgm:bulletEnabled val="1"/>
        </dgm:presLayoutVars>
      </dgm:prSet>
      <dgm:spPr/>
    </dgm:pt>
    <dgm:pt modelId="{A87360E0-C8DB-46EA-93F1-F1B5162B2F19}" type="pres">
      <dgm:prSet presAssocID="{83156FAD-CF30-4543-A712-C6EC14FA047A}" presName="Childtext1" presStyleLbl="revTx" presStyleIdx="1" presStyleCnt="3">
        <dgm:presLayoutVars>
          <dgm:chMax val="0"/>
          <dgm:chPref val="0"/>
          <dgm:bulletEnabled val="1"/>
        </dgm:presLayoutVars>
      </dgm:prSet>
      <dgm:spPr/>
    </dgm:pt>
    <dgm:pt modelId="{62065F2A-6610-4D17-B665-30A9D14E023D}" type="pres">
      <dgm:prSet presAssocID="{83156FAD-CF30-4543-A712-C6EC14FA047A}" presName="BalanceSpacing" presStyleCnt="0"/>
      <dgm:spPr/>
    </dgm:pt>
    <dgm:pt modelId="{6F467397-559A-4CB7-ACE0-DAB9F53FB9B7}" type="pres">
      <dgm:prSet presAssocID="{83156FAD-CF30-4543-A712-C6EC14FA047A}" presName="BalanceSpacing1" presStyleCnt="0"/>
      <dgm:spPr/>
    </dgm:pt>
    <dgm:pt modelId="{F9F74D71-40E9-437B-9AC5-47FB1E336C80}" type="pres">
      <dgm:prSet presAssocID="{E118C50C-BCF1-4A24-A633-3A126E666260}" presName="Accent1Text" presStyleLbl="node1" presStyleIdx="3" presStyleCnt="6"/>
      <dgm:spPr/>
    </dgm:pt>
    <dgm:pt modelId="{18692D7B-764D-4707-BA05-6CB47F8EC4E5}" type="pres">
      <dgm:prSet presAssocID="{E118C50C-BCF1-4A24-A633-3A126E666260}" presName="spaceBetweenRectangles" presStyleCnt="0"/>
      <dgm:spPr/>
    </dgm:pt>
    <dgm:pt modelId="{4FF14F14-FE58-40A2-B974-0C953986D052}" type="pres">
      <dgm:prSet presAssocID="{6C4D3825-085B-4B68-AC17-FD50A289164A}" presName="composite" presStyleCnt="0"/>
      <dgm:spPr/>
    </dgm:pt>
    <dgm:pt modelId="{9BA3DA57-1062-4E2C-A549-9BBF0FB31A5E}" type="pres">
      <dgm:prSet presAssocID="{6C4D3825-085B-4B68-AC17-FD50A289164A}" presName="Parent1" presStyleLbl="node1" presStyleIdx="4" presStyleCnt="6">
        <dgm:presLayoutVars>
          <dgm:chMax val="1"/>
          <dgm:chPref val="1"/>
          <dgm:bulletEnabled val="1"/>
        </dgm:presLayoutVars>
      </dgm:prSet>
      <dgm:spPr/>
    </dgm:pt>
    <dgm:pt modelId="{8C91DC5D-7A99-4C22-B93B-955169445209}" type="pres">
      <dgm:prSet presAssocID="{6C4D3825-085B-4B68-AC17-FD50A289164A}" presName="Childtext1" presStyleLbl="revTx" presStyleIdx="2" presStyleCnt="3">
        <dgm:presLayoutVars>
          <dgm:chMax val="0"/>
          <dgm:chPref val="0"/>
          <dgm:bulletEnabled val="1"/>
        </dgm:presLayoutVars>
      </dgm:prSet>
      <dgm:spPr/>
    </dgm:pt>
    <dgm:pt modelId="{9D7A22BA-8434-4EC1-B6BF-235508E84CFF}" type="pres">
      <dgm:prSet presAssocID="{6C4D3825-085B-4B68-AC17-FD50A289164A}" presName="BalanceSpacing" presStyleCnt="0"/>
      <dgm:spPr/>
    </dgm:pt>
    <dgm:pt modelId="{B90AC592-068B-432E-9D5E-8F6D70A58006}" type="pres">
      <dgm:prSet presAssocID="{6C4D3825-085B-4B68-AC17-FD50A289164A}" presName="BalanceSpacing1" presStyleCnt="0"/>
      <dgm:spPr/>
    </dgm:pt>
    <dgm:pt modelId="{D941C8CC-2AF1-4625-8C78-355F4463AED3}" type="pres">
      <dgm:prSet presAssocID="{796ABF27-FD58-4F88-9FC7-AB87FF6ECB76}" presName="Accent1Text" presStyleLbl="node1" presStyleIdx="5" presStyleCnt="6"/>
      <dgm:spPr/>
    </dgm:pt>
  </dgm:ptLst>
  <dgm:cxnLst>
    <dgm:cxn modelId="{5399C316-7407-4BC9-A734-7751660E106B}" type="presOf" srcId="{796ABF27-FD58-4F88-9FC7-AB87FF6ECB76}" destId="{D941C8CC-2AF1-4625-8C78-355F4463AED3}" srcOrd="0" destOrd="0" presId="urn:microsoft.com/office/officeart/2008/layout/AlternatingHexagons"/>
    <dgm:cxn modelId="{EAFC531B-ECEB-45B9-B963-28A912CEE84B}" type="presOf" srcId="{BCFC692C-5D38-4146-882E-02828A392612}" destId="{EB90F513-7E60-47AA-A8E8-C3ED576B188D}" srcOrd="0" destOrd="0" presId="urn:microsoft.com/office/officeart/2008/layout/AlternatingHexagons"/>
    <dgm:cxn modelId="{BF3C4D43-6448-425F-9EAB-E2C4D803A0ED}" srcId="{8430C9BC-C836-42A7-9B74-AA7ECB850707}" destId="{6C4D3825-085B-4B68-AC17-FD50A289164A}" srcOrd="2" destOrd="0" parTransId="{D16B1C85-0F60-48AD-8293-8EEE113FEDA9}" sibTransId="{796ABF27-FD58-4F88-9FC7-AB87FF6ECB76}"/>
    <dgm:cxn modelId="{19E66150-5A9C-4615-976F-DC9F14CD8958}" srcId="{8430C9BC-C836-42A7-9B74-AA7ECB850707}" destId="{BCFC692C-5D38-4146-882E-02828A392612}" srcOrd="0" destOrd="0" parTransId="{73F39FA9-8AB4-403B-9010-5DAA592A343A}" sibTransId="{7CDF2945-8ED3-491F-96EE-6C1C1F8CC43F}"/>
    <dgm:cxn modelId="{77C8CF73-3D03-4993-B183-A637973C19B2}" type="presOf" srcId="{4D56ED7A-C49C-4FDD-8FF9-3084B515B1C1}" destId="{A87360E0-C8DB-46EA-93F1-F1B5162B2F19}" srcOrd="0" destOrd="0" presId="urn:microsoft.com/office/officeart/2008/layout/AlternatingHexagons"/>
    <dgm:cxn modelId="{EC4A857A-59C9-4E65-A436-247D4C2254B4}" srcId="{6C4D3825-085B-4B68-AC17-FD50A289164A}" destId="{E1019B23-063A-48CF-8628-46BDDAEF44B1}" srcOrd="0" destOrd="0" parTransId="{3BEEC54A-7CBC-4F08-8154-7D23162841F3}" sibTransId="{422B10A8-B1C9-43E3-92B6-62DAECD5FE53}"/>
    <dgm:cxn modelId="{5FFFA57C-724F-4A56-80D0-60BE2F79AA25}" type="presOf" srcId="{618D698B-77F0-4E7B-A586-B415FFC3A792}" destId="{D8E08B34-656C-4448-90A3-839F92215C76}" srcOrd="0" destOrd="0" presId="urn:microsoft.com/office/officeart/2008/layout/AlternatingHexagons"/>
    <dgm:cxn modelId="{9FFD7584-604B-4F36-9010-1BEAF6AE4482}" type="presOf" srcId="{6C4D3825-085B-4B68-AC17-FD50A289164A}" destId="{9BA3DA57-1062-4E2C-A549-9BBF0FB31A5E}" srcOrd="0" destOrd="0" presId="urn:microsoft.com/office/officeart/2008/layout/AlternatingHexagons"/>
    <dgm:cxn modelId="{DD288089-1FF3-409A-95EC-C42C97A5BD45}" type="presOf" srcId="{83156FAD-CF30-4543-A712-C6EC14FA047A}" destId="{6AF20BA2-7AF0-4B82-89C5-0937E152F179}" srcOrd="0" destOrd="0" presId="urn:microsoft.com/office/officeart/2008/layout/AlternatingHexagons"/>
    <dgm:cxn modelId="{DD558D93-5D2F-4749-A2A1-9D8D206BA2A3}" srcId="{BCFC692C-5D38-4146-882E-02828A392612}" destId="{618D698B-77F0-4E7B-A586-B415FFC3A792}" srcOrd="0" destOrd="0" parTransId="{3A396B3C-58EB-4646-9B04-A3B77F4E7E6F}" sibTransId="{FF1267D8-34FA-48A6-94E8-53386C03E6A0}"/>
    <dgm:cxn modelId="{F9A21F9C-EE56-442C-B25B-8803EF516FE9}" srcId="{83156FAD-CF30-4543-A712-C6EC14FA047A}" destId="{4D56ED7A-C49C-4FDD-8FF9-3084B515B1C1}" srcOrd="0" destOrd="0" parTransId="{0F130221-F932-4796-A182-1A1F9F936F75}" sibTransId="{F6C93875-F4D5-4EA2-8A8D-99DF691A9A56}"/>
    <dgm:cxn modelId="{3F604AB7-DD94-48B5-9E15-88A311744BBC}" type="presOf" srcId="{E118C50C-BCF1-4A24-A633-3A126E666260}" destId="{F9F74D71-40E9-437B-9AC5-47FB1E336C80}" srcOrd="0" destOrd="0" presId="urn:microsoft.com/office/officeart/2008/layout/AlternatingHexagons"/>
    <dgm:cxn modelId="{B0576FC7-3BDC-4650-B7BF-C94F66BB119F}" type="presOf" srcId="{E1019B23-063A-48CF-8628-46BDDAEF44B1}" destId="{8C91DC5D-7A99-4C22-B93B-955169445209}" srcOrd="0" destOrd="0" presId="urn:microsoft.com/office/officeart/2008/layout/AlternatingHexagons"/>
    <dgm:cxn modelId="{2E62BFD5-2CE8-4FB2-BE0F-E673CECBED4A}" type="presOf" srcId="{8430C9BC-C836-42A7-9B74-AA7ECB850707}" destId="{6BA99FD8-42BC-4B2B-A059-99F1005E89E9}" srcOrd="0" destOrd="0" presId="urn:microsoft.com/office/officeart/2008/layout/AlternatingHexagons"/>
    <dgm:cxn modelId="{D655A6F0-ED2B-42CC-8BE2-88D7D88444E8}" type="presOf" srcId="{7CDF2945-8ED3-491F-96EE-6C1C1F8CC43F}" destId="{F1D76C20-75B2-4FB1-8F58-A91585B69CE0}" srcOrd="0" destOrd="0" presId="urn:microsoft.com/office/officeart/2008/layout/AlternatingHexagons"/>
    <dgm:cxn modelId="{6B9EB1F3-72B3-424A-8EAF-0EDC65A3260C}" srcId="{8430C9BC-C836-42A7-9B74-AA7ECB850707}" destId="{83156FAD-CF30-4543-A712-C6EC14FA047A}" srcOrd="1" destOrd="0" parTransId="{CD5B93F3-D4D1-4669-8878-4CEDF9A5EDD8}" sibTransId="{E118C50C-BCF1-4A24-A633-3A126E666260}"/>
    <dgm:cxn modelId="{F44DDC94-458F-462B-A45C-2E5448D69F13}" type="presParOf" srcId="{6BA99FD8-42BC-4B2B-A059-99F1005E89E9}" destId="{21A2AC5C-A1DA-489C-BB51-C8E838600D18}" srcOrd="0" destOrd="0" presId="urn:microsoft.com/office/officeart/2008/layout/AlternatingHexagons"/>
    <dgm:cxn modelId="{E5A71A19-85B4-4602-AE4E-98399B367569}" type="presParOf" srcId="{21A2AC5C-A1DA-489C-BB51-C8E838600D18}" destId="{EB90F513-7E60-47AA-A8E8-C3ED576B188D}" srcOrd="0" destOrd="0" presId="urn:microsoft.com/office/officeart/2008/layout/AlternatingHexagons"/>
    <dgm:cxn modelId="{8E14901B-BF14-4DF7-B2C9-079A2DA8A5F6}" type="presParOf" srcId="{21A2AC5C-A1DA-489C-BB51-C8E838600D18}" destId="{D8E08B34-656C-4448-90A3-839F92215C76}" srcOrd="1" destOrd="0" presId="urn:microsoft.com/office/officeart/2008/layout/AlternatingHexagons"/>
    <dgm:cxn modelId="{76689F94-C74C-48C3-9245-E372B0DBD866}" type="presParOf" srcId="{21A2AC5C-A1DA-489C-BB51-C8E838600D18}" destId="{0F7E44DD-0163-4F09-9194-B4DC23454D27}" srcOrd="2" destOrd="0" presId="urn:microsoft.com/office/officeart/2008/layout/AlternatingHexagons"/>
    <dgm:cxn modelId="{BE08C638-F889-4CC7-A82A-CEDCB9949E1E}" type="presParOf" srcId="{21A2AC5C-A1DA-489C-BB51-C8E838600D18}" destId="{BBAC31FF-CDFF-4375-8D2B-0046BE5E7553}" srcOrd="3" destOrd="0" presId="urn:microsoft.com/office/officeart/2008/layout/AlternatingHexagons"/>
    <dgm:cxn modelId="{458E6B2D-FF8F-499F-BDB2-DAD8958EFF79}" type="presParOf" srcId="{21A2AC5C-A1DA-489C-BB51-C8E838600D18}" destId="{F1D76C20-75B2-4FB1-8F58-A91585B69CE0}" srcOrd="4" destOrd="0" presId="urn:microsoft.com/office/officeart/2008/layout/AlternatingHexagons"/>
    <dgm:cxn modelId="{73346386-961C-495B-BF65-0193E320E522}" type="presParOf" srcId="{6BA99FD8-42BC-4B2B-A059-99F1005E89E9}" destId="{9FCD54A9-165D-46B2-8B88-285B82A73E35}" srcOrd="1" destOrd="0" presId="urn:microsoft.com/office/officeart/2008/layout/AlternatingHexagons"/>
    <dgm:cxn modelId="{929C479A-25AF-4A07-9201-54009486BEF6}" type="presParOf" srcId="{6BA99FD8-42BC-4B2B-A059-99F1005E89E9}" destId="{29979FCC-333B-40B9-9A74-5EB010ECDF29}" srcOrd="2" destOrd="0" presId="urn:microsoft.com/office/officeart/2008/layout/AlternatingHexagons"/>
    <dgm:cxn modelId="{E6CEB00F-403C-462F-8F76-6519450E25D8}" type="presParOf" srcId="{29979FCC-333B-40B9-9A74-5EB010ECDF29}" destId="{6AF20BA2-7AF0-4B82-89C5-0937E152F179}" srcOrd="0" destOrd="0" presId="urn:microsoft.com/office/officeart/2008/layout/AlternatingHexagons"/>
    <dgm:cxn modelId="{F7E2FE40-F4AB-4512-A01D-C80A91E36C60}" type="presParOf" srcId="{29979FCC-333B-40B9-9A74-5EB010ECDF29}" destId="{A87360E0-C8DB-46EA-93F1-F1B5162B2F19}" srcOrd="1" destOrd="0" presId="urn:microsoft.com/office/officeart/2008/layout/AlternatingHexagons"/>
    <dgm:cxn modelId="{22A4A3E5-10B3-47AE-BDDA-AA5D834B2C20}" type="presParOf" srcId="{29979FCC-333B-40B9-9A74-5EB010ECDF29}" destId="{62065F2A-6610-4D17-B665-30A9D14E023D}" srcOrd="2" destOrd="0" presId="urn:microsoft.com/office/officeart/2008/layout/AlternatingHexagons"/>
    <dgm:cxn modelId="{D6AF4C1C-8DE1-43DD-BC9B-9619EF2F47A1}" type="presParOf" srcId="{29979FCC-333B-40B9-9A74-5EB010ECDF29}" destId="{6F467397-559A-4CB7-ACE0-DAB9F53FB9B7}" srcOrd="3" destOrd="0" presId="urn:microsoft.com/office/officeart/2008/layout/AlternatingHexagons"/>
    <dgm:cxn modelId="{B39DBE67-C76D-4CCA-B403-B262301469A4}" type="presParOf" srcId="{29979FCC-333B-40B9-9A74-5EB010ECDF29}" destId="{F9F74D71-40E9-437B-9AC5-47FB1E336C80}" srcOrd="4" destOrd="0" presId="urn:microsoft.com/office/officeart/2008/layout/AlternatingHexagons"/>
    <dgm:cxn modelId="{985AE0BC-8936-4F5A-98F3-003696090C3B}" type="presParOf" srcId="{6BA99FD8-42BC-4B2B-A059-99F1005E89E9}" destId="{18692D7B-764D-4707-BA05-6CB47F8EC4E5}" srcOrd="3" destOrd="0" presId="urn:microsoft.com/office/officeart/2008/layout/AlternatingHexagons"/>
    <dgm:cxn modelId="{121EE4B2-42AB-4C16-9A0F-8D24F23E69EA}" type="presParOf" srcId="{6BA99FD8-42BC-4B2B-A059-99F1005E89E9}" destId="{4FF14F14-FE58-40A2-B974-0C953986D052}" srcOrd="4" destOrd="0" presId="urn:microsoft.com/office/officeart/2008/layout/AlternatingHexagons"/>
    <dgm:cxn modelId="{5EFD8F7A-E527-48DB-8291-9E2DDE2036DA}" type="presParOf" srcId="{4FF14F14-FE58-40A2-B974-0C953986D052}" destId="{9BA3DA57-1062-4E2C-A549-9BBF0FB31A5E}" srcOrd="0" destOrd="0" presId="urn:microsoft.com/office/officeart/2008/layout/AlternatingHexagons"/>
    <dgm:cxn modelId="{1F2A05CB-73A6-4BD9-91D0-F4DBDC7CA863}" type="presParOf" srcId="{4FF14F14-FE58-40A2-B974-0C953986D052}" destId="{8C91DC5D-7A99-4C22-B93B-955169445209}" srcOrd="1" destOrd="0" presId="urn:microsoft.com/office/officeart/2008/layout/AlternatingHexagons"/>
    <dgm:cxn modelId="{FED5C6C1-9377-449D-82C2-3F73DA24209B}" type="presParOf" srcId="{4FF14F14-FE58-40A2-B974-0C953986D052}" destId="{9D7A22BA-8434-4EC1-B6BF-235508E84CFF}" srcOrd="2" destOrd="0" presId="urn:microsoft.com/office/officeart/2008/layout/AlternatingHexagons"/>
    <dgm:cxn modelId="{A2CC86F8-9543-4EB3-869E-22584CCA6BBE}" type="presParOf" srcId="{4FF14F14-FE58-40A2-B974-0C953986D052}" destId="{B90AC592-068B-432E-9D5E-8F6D70A58006}" srcOrd="3" destOrd="0" presId="urn:microsoft.com/office/officeart/2008/layout/AlternatingHexagons"/>
    <dgm:cxn modelId="{8F4D2E38-DD0D-4B5B-B65B-3C5846C3E50B}" type="presParOf" srcId="{4FF14F14-FE58-40A2-B974-0C953986D052}" destId="{D941C8CC-2AF1-4625-8C78-355F4463AED3}"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1338FE-DBBB-472D-A47C-1E867ADF0D15}" type="doc">
      <dgm:prSet loTypeId="urn:microsoft.com/office/officeart/2005/8/layout/bList2" loCatId="list" qsTypeId="urn:microsoft.com/office/officeart/2005/8/quickstyle/simple1" qsCatId="simple" csTypeId="urn:microsoft.com/office/officeart/2005/8/colors/accent1_2" csCatId="accent1" phldr="1"/>
      <dgm:spPr/>
    </dgm:pt>
    <dgm:pt modelId="{CB8E0D65-6422-4B33-9B5D-9E4BEA199585}">
      <dgm:prSet phldrT="[Text]"/>
      <dgm:spPr>
        <a:solidFill>
          <a:schemeClr val="accent3">
            <a:lumMod val="60000"/>
            <a:lumOff val="40000"/>
          </a:schemeClr>
        </a:solidFill>
        <a:ln>
          <a:solidFill>
            <a:srgbClr val="8C6247"/>
          </a:solidFill>
        </a:ln>
      </dgm:spPr>
      <dgm:t>
        <a:bodyPr/>
        <a:lstStyle/>
        <a:p>
          <a:pPr algn="r"/>
          <a:r>
            <a:rPr lang="en-IN" b="1" dirty="0"/>
            <a:t>Network IDS</a:t>
          </a:r>
          <a:endParaRPr lang="en-IN" dirty="0"/>
        </a:p>
      </dgm:t>
    </dgm:pt>
    <dgm:pt modelId="{1EE8EF22-0B8C-48C1-89AA-B71D379E431A}" type="parTrans" cxnId="{7B718FE0-1177-44DE-AFC9-084EDE324D8F}">
      <dgm:prSet/>
      <dgm:spPr/>
      <dgm:t>
        <a:bodyPr/>
        <a:lstStyle/>
        <a:p>
          <a:endParaRPr lang="en-IN"/>
        </a:p>
      </dgm:t>
    </dgm:pt>
    <dgm:pt modelId="{9B6A2DE4-91B6-4785-B702-EC15D0728F5F}" type="sibTrans" cxnId="{7B718FE0-1177-44DE-AFC9-084EDE324D8F}">
      <dgm:prSet/>
      <dgm:spPr/>
      <dgm:t>
        <a:bodyPr/>
        <a:lstStyle/>
        <a:p>
          <a:endParaRPr lang="en-IN"/>
        </a:p>
      </dgm:t>
    </dgm:pt>
    <dgm:pt modelId="{C9F6AD0C-031B-40D3-AA92-557ADD7A8F88}">
      <dgm:prSet phldrT="[Text]"/>
      <dgm:spPr>
        <a:solidFill>
          <a:schemeClr val="accent3">
            <a:lumMod val="60000"/>
            <a:lumOff val="40000"/>
          </a:schemeClr>
        </a:solidFill>
        <a:ln>
          <a:solidFill>
            <a:srgbClr val="8C6247"/>
          </a:solidFill>
        </a:ln>
      </dgm:spPr>
      <dgm:t>
        <a:bodyPr/>
        <a:lstStyle/>
        <a:p>
          <a:pPr algn="r"/>
          <a:r>
            <a:rPr lang="en-IN" b="1" dirty="0"/>
            <a:t>Host IDS</a:t>
          </a:r>
          <a:endParaRPr lang="en-IN" dirty="0"/>
        </a:p>
      </dgm:t>
    </dgm:pt>
    <dgm:pt modelId="{6232FCDA-8FA5-4754-8217-F9B2CC431A3A}" type="parTrans" cxnId="{E0F54C32-4E6A-4A22-98D9-124E686AA9AC}">
      <dgm:prSet/>
      <dgm:spPr/>
      <dgm:t>
        <a:bodyPr/>
        <a:lstStyle/>
        <a:p>
          <a:endParaRPr lang="en-IN"/>
        </a:p>
      </dgm:t>
    </dgm:pt>
    <dgm:pt modelId="{4158679A-3F3A-4211-8E95-D33732DB6923}" type="sibTrans" cxnId="{E0F54C32-4E6A-4A22-98D9-124E686AA9AC}">
      <dgm:prSet/>
      <dgm:spPr/>
      <dgm:t>
        <a:bodyPr/>
        <a:lstStyle/>
        <a:p>
          <a:endParaRPr lang="en-IN"/>
        </a:p>
      </dgm:t>
    </dgm:pt>
    <dgm:pt modelId="{2564CECE-6119-4871-9416-1BB85F93E83A}">
      <dgm:prSet phldrT="[Text]"/>
      <dgm:spPr>
        <a:solidFill>
          <a:schemeClr val="accent3">
            <a:lumMod val="60000"/>
            <a:lumOff val="40000"/>
          </a:schemeClr>
        </a:solidFill>
        <a:ln>
          <a:solidFill>
            <a:srgbClr val="8C6247"/>
          </a:solidFill>
        </a:ln>
      </dgm:spPr>
      <dgm:t>
        <a:bodyPr/>
        <a:lstStyle/>
        <a:p>
          <a:pPr algn="r"/>
          <a:r>
            <a:rPr lang="en-IN" b="1" dirty="0"/>
            <a:t>Passive IDS</a:t>
          </a:r>
          <a:endParaRPr lang="en-IN" dirty="0"/>
        </a:p>
      </dgm:t>
    </dgm:pt>
    <dgm:pt modelId="{74A1CC01-68FA-4FA2-8DEE-1A0F2B95E48C}" type="parTrans" cxnId="{D8E00EE4-160F-4792-B179-4C2958F8F706}">
      <dgm:prSet/>
      <dgm:spPr/>
      <dgm:t>
        <a:bodyPr/>
        <a:lstStyle/>
        <a:p>
          <a:endParaRPr lang="en-IN"/>
        </a:p>
      </dgm:t>
    </dgm:pt>
    <dgm:pt modelId="{D351BB13-72FF-4EE8-B180-291267666D4B}" type="sibTrans" cxnId="{D8E00EE4-160F-4792-B179-4C2958F8F706}">
      <dgm:prSet/>
      <dgm:spPr/>
      <dgm:t>
        <a:bodyPr/>
        <a:lstStyle/>
        <a:p>
          <a:endParaRPr lang="en-IN"/>
        </a:p>
      </dgm:t>
    </dgm:pt>
    <dgm:pt modelId="{B4EF6700-6798-4338-9DC0-A1CC9F9E4349}">
      <dgm:prSet/>
      <dgm:spPr>
        <a:noFill/>
        <a:ln>
          <a:solidFill>
            <a:srgbClr val="8C6247"/>
          </a:solidFill>
        </a:ln>
      </dgm:spPr>
      <dgm:t>
        <a:bodyPr/>
        <a:lstStyle/>
        <a:p>
          <a:r>
            <a:rPr lang="en-US" dirty="0"/>
            <a:t>Network IDS monitors network traffic in real-time, detecting and alerting on suspicious activities and potential security breaches.</a:t>
          </a:r>
          <a:endParaRPr lang="en-IN" dirty="0"/>
        </a:p>
      </dgm:t>
    </dgm:pt>
    <dgm:pt modelId="{14124803-FC55-46DD-80EF-A17EF9C2A1B5}" type="parTrans" cxnId="{1225B3FD-C8DF-4C7F-A93E-877DFF49B241}">
      <dgm:prSet/>
      <dgm:spPr/>
      <dgm:t>
        <a:bodyPr/>
        <a:lstStyle/>
        <a:p>
          <a:endParaRPr lang="en-IN"/>
        </a:p>
      </dgm:t>
    </dgm:pt>
    <dgm:pt modelId="{CE388A32-5F43-497C-B895-46F369FD5570}" type="sibTrans" cxnId="{1225B3FD-C8DF-4C7F-A93E-877DFF49B241}">
      <dgm:prSet/>
      <dgm:spPr/>
      <dgm:t>
        <a:bodyPr/>
        <a:lstStyle/>
        <a:p>
          <a:endParaRPr lang="en-IN"/>
        </a:p>
      </dgm:t>
    </dgm:pt>
    <dgm:pt modelId="{68611C2A-6C8F-440D-BE86-0472182CBAE9}">
      <dgm:prSet/>
      <dgm:spPr>
        <a:noFill/>
        <a:ln>
          <a:solidFill>
            <a:srgbClr val="8C6247"/>
          </a:solidFill>
        </a:ln>
      </dgm:spPr>
      <dgm:t>
        <a:bodyPr/>
        <a:lstStyle/>
        <a:p>
          <a:r>
            <a:rPr lang="en-US" dirty="0"/>
            <a:t>Host IDS focuses on individual devices, identifying abnormal behavior and unauthorized access attempts at the host level.</a:t>
          </a:r>
          <a:endParaRPr lang="en-IN" dirty="0"/>
        </a:p>
      </dgm:t>
    </dgm:pt>
    <dgm:pt modelId="{1DC51870-22BC-4566-92AC-FDFD504B8FC3}" type="parTrans" cxnId="{5A59CB59-89EE-4E96-9FC1-C2A3CF670559}">
      <dgm:prSet/>
      <dgm:spPr/>
      <dgm:t>
        <a:bodyPr/>
        <a:lstStyle/>
        <a:p>
          <a:endParaRPr lang="en-IN"/>
        </a:p>
      </dgm:t>
    </dgm:pt>
    <dgm:pt modelId="{CA1738E1-3164-41A9-8C7B-F80DDADC69AF}" type="sibTrans" cxnId="{5A59CB59-89EE-4E96-9FC1-C2A3CF670559}">
      <dgm:prSet/>
      <dgm:spPr/>
      <dgm:t>
        <a:bodyPr/>
        <a:lstStyle/>
        <a:p>
          <a:endParaRPr lang="en-IN"/>
        </a:p>
      </dgm:t>
    </dgm:pt>
    <dgm:pt modelId="{4C2E1646-1D12-4906-B096-166B83920D12}">
      <dgm:prSet/>
      <dgm:spPr>
        <a:noFill/>
        <a:ln>
          <a:solidFill>
            <a:srgbClr val="8C6247"/>
          </a:solidFill>
        </a:ln>
      </dgm:spPr>
      <dgm:t>
        <a:bodyPr/>
        <a:lstStyle/>
        <a:p>
          <a:r>
            <a:rPr lang="en-US" dirty="0"/>
            <a:t>Passive IDS doesn't interfere with network traffic and works by analyzing copies of network packets obtained from network taps or network mirroring.</a:t>
          </a:r>
          <a:endParaRPr lang="en-IN" dirty="0"/>
        </a:p>
      </dgm:t>
    </dgm:pt>
    <dgm:pt modelId="{E9CDE9C6-B1BB-477E-A812-70AEF8912ABE}" type="parTrans" cxnId="{DF3BFB8F-CD68-45FB-8DB8-776CA792E523}">
      <dgm:prSet/>
      <dgm:spPr/>
      <dgm:t>
        <a:bodyPr/>
        <a:lstStyle/>
        <a:p>
          <a:endParaRPr lang="en-IN"/>
        </a:p>
      </dgm:t>
    </dgm:pt>
    <dgm:pt modelId="{D5900F0A-6440-4DB4-84A1-9D475C4C9812}" type="sibTrans" cxnId="{DF3BFB8F-CD68-45FB-8DB8-776CA792E523}">
      <dgm:prSet/>
      <dgm:spPr/>
      <dgm:t>
        <a:bodyPr/>
        <a:lstStyle/>
        <a:p>
          <a:endParaRPr lang="en-IN"/>
        </a:p>
      </dgm:t>
    </dgm:pt>
    <dgm:pt modelId="{3A03993B-3914-4EB2-AC55-97205635ED10}" type="pres">
      <dgm:prSet presAssocID="{8F1338FE-DBBB-472D-A47C-1E867ADF0D15}" presName="diagram" presStyleCnt="0">
        <dgm:presLayoutVars>
          <dgm:dir/>
          <dgm:animLvl val="lvl"/>
          <dgm:resizeHandles val="exact"/>
        </dgm:presLayoutVars>
      </dgm:prSet>
      <dgm:spPr/>
    </dgm:pt>
    <dgm:pt modelId="{70333A28-1B76-48A5-9D14-87E50D6D4E17}" type="pres">
      <dgm:prSet presAssocID="{CB8E0D65-6422-4B33-9B5D-9E4BEA199585}" presName="compNode" presStyleCnt="0"/>
      <dgm:spPr/>
    </dgm:pt>
    <dgm:pt modelId="{F9E80A80-932A-4CFD-91DF-792A6704B5A1}" type="pres">
      <dgm:prSet presAssocID="{CB8E0D65-6422-4B33-9B5D-9E4BEA199585}" presName="childRect" presStyleLbl="bgAcc1" presStyleIdx="0" presStyleCnt="3" custScaleX="79389" custScaleY="115834" custLinFactNeighborX="6395" custLinFactNeighborY="48603">
        <dgm:presLayoutVars>
          <dgm:bulletEnabled val="1"/>
        </dgm:presLayoutVars>
      </dgm:prSet>
      <dgm:spPr/>
    </dgm:pt>
    <dgm:pt modelId="{DFC633CB-9A14-4511-93C5-78332015F09E}" type="pres">
      <dgm:prSet presAssocID="{CB8E0D65-6422-4B33-9B5D-9E4BEA199585}" presName="parentText" presStyleLbl="node1" presStyleIdx="0" presStyleCnt="0">
        <dgm:presLayoutVars>
          <dgm:chMax val="0"/>
          <dgm:bulletEnabled val="1"/>
        </dgm:presLayoutVars>
      </dgm:prSet>
      <dgm:spPr/>
    </dgm:pt>
    <dgm:pt modelId="{4651E522-62BF-482E-A6C0-BFDE3EE26EDC}" type="pres">
      <dgm:prSet presAssocID="{CB8E0D65-6422-4B33-9B5D-9E4BEA199585}" presName="parentRect" presStyleLbl="alignNode1" presStyleIdx="0" presStyleCnt="3" custFlipVert="0" custScaleX="109024" custScaleY="87662" custLinFactY="24961" custLinFactNeighborX="6780" custLinFactNeighborY="100000"/>
      <dgm:spPr/>
    </dgm:pt>
    <dgm:pt modelId="{0BF5D19E-6741-484B-8C5A-B6AB9DF9D799}" type="pres">
      <dgm:prSet presAssocID="{CB8E0D65-6422-4B33-9B5D-9E4BEA199585}" presName="adorn" presStyleLbl="fgAccFollowNode1" presStyleIdx="0" presStyleCnt="3" custLinFactX="-23755" custLinFactY="-100000" custLinFactNeighborX="-100000" custLinFactNeighborY="-164871"/>
      <dgm:spPr>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a:solidFill>
            <a:schemeClr val="bg2">
              <a:lumMod val="10000"/>
              <a:alpha val="90000"/>
            </a:schemeClr>
          </a:solidFill>
        </a:ln>
        <a:effectLst>
          <a:outerShdw blurRad="50800" dist="38100" dir="5400000" algn="t" rotWithShape="0">
            <a:prstClr val="black">
              <a:alpha val="40000"/>
            </a:prstClr>
          </a:outerShdw>
        </a:effectLst>
      </dgm:spPr>
    </dgm:pt>
    <dgm:pt modelId="{0EE7C716-DC82-4306-89E1-46B06FBBB7D7}" type="pres">
      <dgm:prSet presAssocID="{9B6A2DE4-91B6-4785-B702-EC15D0728F5F}" presName="sibTrans" presStyleLbl="sibTrans2D1" presStyleIdx="0" presStyleCnt="0"/>
      <dgm:spPr/>
    </dgm:pt>
    <dgm:pt modelId="{90580395-71E0-47CE-8B35-E9F2627E7807}" type="pres">
      <dgm:prSet presAssocID="{C9F6AD0C-031B-40D3-AA92-557ADD7A8F88}" presName="compNode" presStyleCnt="0"/>
      <dgm:spPr/>
    </dgm:pt>
    <dgm:pt modelId="{145C053E-665C-437C-A80B-6192499C9194}" type="pres">
      <dgm:prSet presAssocID="{C9F6AD0C-031B-40D3-AA92-557ADD7A8F88}" presName="childRect" presStyleLbl="bgAcc1" presStyleIdx="1" presStyleCnt="3" custScaleX="75151" custLinFactNeighborX="9365" custLinFactNeighborY="61320">
        <dgm:presLayoutVars>
          <dgm:bulletEnabled val="1"/>
        </dgm:presLayoutVars>
      </dgm:prSet>
      <dgm:spPr/>
    </dgm:pt>
    <dgm:pt modelId="{824FD3E9-783C-4177-B244-7492B1467C0D}" type="pres">
      <dgm:prSet presAssocID="{C9F6AD0C-031B-40D3-AA92-557ADD7A8F88}" presName="parentText" presStyleLbl="node1" presStyleIdx="0" presStyleCnt="0">
        <dgm:presLayoutVars>
          <dgm:chMax val="0"/>
          <dgm:bulletEnabled val="1"/>
        </dgm:presLayoutVars>
      </dgm:prSet>
      <dgm:spPr/>
    </dgm:pt>
    <dgm:pt modelId="{1050D14B-8D7C-45FE-8582-9E8F1967B30F}" type="pres">
      <dgm:prSet presAssocID="{C9F6AD0C-031B-40D3-AA92-557ADD7A8F88}" presName="parentRect" presStyleLbl="alignNode1" presStyleIdx="1" presStyleCnt="3" custScaleY="70979" custLinFactY="26479" custLinFactNeighborX="7399" custLinFactNeighborY="100000"/>
      <dgm:spPr/>
    </dgm:pt>
    <dgm:pt modelId="{01C68075-D203-4CCB-81CB-B056C8851B3C}" type="pres">
      <dgm:prSet presAssocID="{C9F6AD0C-031B-40D3-AA92-557ADD7A8F88}" presName="adorn" presStyleLbl="fgAccFollowNode1" presStyleIdx="1" presStyleCnt="3" custLinFactX="-2817" custLinFactY="-100000" custLinFactNeighborX="-100000" custLinFactNeighborY="-116238"/>
      <dgm:spPr>
        <a:blipFill>
          <a:blip xmlns:r="http://schemas.openxmlformats.org/officeDocument/2006/relationships" r:embed="rId2">
            <a:extLst>
              <a:ext uri="{28A0092B-C50C-407E-A947-70E740481C1C}">
                <a14:useLocalDpi xmlns:a14="http://schemas.microsoft.com/office/drawing/2010/main" val="0"/>
              </a:ext>
            </a:extLst>
          </a:blip>
          <a:srcRect/>
          <a:stretch>
            <a:fillRect l="-34000" r="-34000"/>
          </a:stretch>
        </a:blipFill>
        <a:ln>
          <a:solidFill>
            <a:schemeClr val="tx1">
              <a:lumMod val="95000"/>
              <a:lumOff val="5000"/>
              <a:alpha val="90000"/>
            </a:schemeClr>
          </a:solidFill>
        </a:ln>
        <a:effectLst>
          <a:outerShdw blurRad="50800" dist="38100" algn="l" rotWithShape="0">
            <a:prstClr val="black">
              <a:alpha val="40000"/>
            </a:prstClr>
          </a:outerShdw>
        </a:effectLst>
      </dgm:spPr>
    </dgm:pt>
    <dgm:pt modelId="{C7AC4C83-3638-490D-808A-6787E53F06BB}" type="pres">
      <dgm:prSet presAssocID="{4158679A-3F3A-4211-8E95-D33732DB6923}" presName="sibTrans" presStyleLbl="sibTrans2D1" presStyleIdx="0" presStyleCnt="0"/>
      <dgm:spPr/>
    </dgm:pt>
    <dgm:pt modelId="{B5339DE8-C7BB-4EE7-90A9-B6AA8A322F68}" type="pres">
      <dgm:prSet presAssocID="{2564CECE-6119-4871-9416-1BB85F93E83A}" presName="compNode" presStyleCnt="0"/>
      <dgm:spPr/>
    </dgm:pt>
    <dgm:pt modelId="{D0B1D6D5-FED3-4B70-9E74-ECBA2AD5E7DA}" type="pres">
      <dgm:prSet presAssocID="{2564CECE-6119-4871-9416-1BB85F93E83A}" presName="childRect" presStyleLbl="bgAcc1" presStyleIdx="2" presStyleCnt="3" custLinFactNeighborX="1664" custLinFactNeighborY="61326">
        <dgm:presLayoutVars>
          <dgm:bulletEnabled val="1"/>
        </dgm:presLayoutVars>
      </dgm:prSet>
      <dgm:spPr/>
    </dgm:pt>
    <dgm:pt modelId="{A74072E2-F930-4201-907D-786B2824F186}" type="pres">
      <dgm:prSet presAssocID="{2564CECE-6119-4871-9416-1BB85F93E83A}" presName="parentText" presStyleLbl="node1" presStyleIdx="0" presStyleCnt="0">
        <dgm:presLayoutVars>
          <dgm:chMax val="0"/>
          <dgm:bulletEnabled val="1"/>
        </dgm:presLayoutVars>
      </dgm:prSet>
      <dgm:spPr/>
    </dgm:pt>
    <dgm:pt modelId="{EF8C1A96-839B-4BD3-9FF2-DA5209E5BB1D}" type="pres">
      <dgm:prSet presAssocID="{2564CECE-6119-4871-9416-1BB85F93E83A}" presName="parentRect" presStyleLbl="alignNode1" presStyleIdx="2" presStyleCnt="3" custScaleX="130356" custScaleY="62617" custLinFactY="23587" custLinFactNeighborX="-1852" custLinFactNeighborY="100000"/>
      <dgm:spPr/>
    </dgm:pt>
    <dgm:pt modelId="{D35C81B3-9940-4824-886F-BC43133F91AE}" type="pres">
      <dgm:prSet presAssocID="{2564CECE-6119-4871-9416-1BB85F93E83A}" presName="adorn" presStyleLbl="fgAccFollowNode1" presStyleIdx="2" presStyleCnt="3" custLinFactX="-29993" custLinFactY="-100000" custLinFactNeighborX="-100000" custLinFactNeighborY="-106428"/>
      <dgm:spPr>
        <a:blipFill>
          <a:blip xmlns:r="http://schemas.openxmlformats.org/officeDocument/2006/relationships" r:embed="rId3">
            <a:extLst>
              <a:ext uri="{28A0092B-C50C-407E-A947-70E740481C1C}">
                <a14:useLocalDpi xmlns:a14="http://schemas.microsoft.com/office/drawing/2010/main" val="0"/>
              </a:ext>
            </a:extLst>
          </a:blip>
          <a:srcRect/>
          <a:stretch>
            <a:fillRect l="-42000" r="-42000"/>
          </a:stretch>
        </a:blipFill>
        <a:ln>
          <a:solidFill>
            <a:schemeClr val="bg2">
              <a:lumMod val="10000"/>
              <a:alpha val="90000"/>
            </a:schemeClr>
          </a:solidFill>
        </a:ln>
        <a:effectLst>
          <a:outerShdw blurRad="50800" dist="38100" dir="13500000" algn="br" rotWithShape="0">
            <a:prstClr val="black">
              <a:alpha val="40000"/>
            </a:prstClr>
          </a:outerShdw>
        </a:effectLst>
      </dgm:spPr>
    </dgm:pt>
  </dgm:ptLst>
  <dgm:cxnLst>
    <dgm:cxn modelId="{65611B06-D321-4CF9-9948-64847F345D7A}" type="presOf" srcId="{68611C2A-6C8F-440D-BE86-0472182CBAE9}" destId="{145C053E-665C-437C-A80B-6192499C9194}" srcOrd="0" destOrd="0" presId="urn:microsoft.com/office/officeart/2005/8/layout/bList2"/>
    <dgm:cxn modelId="{83C18E0A-8783-407E-916D-B2DC01C75F59}" type="presOf" srcId="{9B6A2DE4-91B6-4785-B702-EC15D0728F5F}" destId="{0EE7C716-DC82-4306-89E1-46B06FBBB7D7}" srcOrd="0" destOrd="0" presId="urn:microsoft.com/office/officeart/2005/8/layout/bList2"/>
    <dgm:cxn modelId="{AF681819-661D-48FE-9200-69C5159F6CB6}" type="presOf" srcId="{C9F6AD0C-031B-40D3-AA92-557ADD7A8F88}" destId="{1050D14B-8D7C-45FE-8582-9E8F1967B30F}" srcOrd="1" destOrd="0" presId="urn:microsoft.com/office/officeart/2005/8/layout/bList2"/>
    <dgm:cxn modelId="{A674EC29-6F25-4634-A652-53E37D06FC3C}" type="presOf" srcId="{C9F6AD0C-031B-40D3-AA92-557ADD7A8F88}" destId="{824FD3E9-783C-4177-B244-7492B1467C0D}" srcOrd="0" destOrd="0" presId="urn:microsoft.com/office/officeart/2005/8/layout/bList2"/>
    <dgm:cxn modelId="{E0F54C32-4E6A-4A22-98D9-124E686AA9AC}" srcId="{8F1338FE-DBBB-472D-A47C-1E867ADF0D15}" destId="{C9F6AD0C-031B-40D3-AA92-557ADD7A8F88}" srcOrd="1" destOrd="0" parTransId="{6232FCDA-8FA5-4754-8217-F9B2CC431A3A}" sibTransId="{4158679A-3F3A-4211-8E95-D33732DB6923}"/>
    <dgm:cxn modelId="{3C3B0B37-544B-474E-A5AF-3AA49D6909B4}" type="presOf" srcId="{CB8E0D65-6422-4B33-9B5D-9E4BEA199585}" destId="{4651E522-62BF-482E-A6C0-BFDE3EE26EDC}" srcOrd="1" destOrd="0" presId="urn:microsoft.com/office/officeart/2005/8/layout/bList2"/>
    <dgm:cxn modelId="{7E03B855-46B1-4F1E-AC88-06F82E16C7D9}" type="presOf" srcId="{8F1338FE-DBBB-472D-A47C-1E867ADF0D15}" destId="{3A03993B-3914-4EB2-AC55-97205635ED10}" srcOrd="0" destOrd="0" presId="urn:microsoft.com/office/officeart/2005/8/layout/bList2"/>
    <dgm:cxn modelId="{5A59CB59-89EE-4E96-9FC1-C2A3CF670559}" srcId="{C9F6AD0C-031B-40D3-AA92-557ADD7A8F88}" destId="{68611C2A-6C8F-440D-BE86-0472182CBAE9}" srcOrd="0" destOrd="0" parTransId="{1DC51870-22BC-4566-92AC-FDFD504B8FC3}" sibTransId="{CA1738E1-3164-41A9-8C7B-F80DDADC69AF}"/>
    <dgm:cxn modelId="{9AF0A881-4553-4345-8FCE-1A445BB0E72B}" type="presOf" srcId="{2564CECE-6119-4871-9416-1BB85F93E83A}" destId="{A74072E2-F930-4201-907D-786B2824F186}" srcOrd="0" destOrd="0" presId="urn:microsoft.com/office/officeart/2005/8/layout/bList2"/>
    <dgm:cxn modelId="{DF3BFB8F-CD68-45FB-8DB8-776CA792E523}" srcId="{2564CECE-6119-4871-9416-1BB85F93E83A}" destId="{4C2E1646-1D12-4906-B096-166B83920D12}" srcOrd="0" destOrd="0" parTransId="{E9CDE9C6-B1BB-477E-A812-70AEF8912ABE}" sibTransId="{D5900F0A-6440-4DB4-84A1-9D475C4C9812}"/>
    <dgm:cxn modelId="{D57B5493-607A-497B-AB8F-DBDB2A29C5AC}" type="presOf" srcId="{CB8E0D65-6422-4B33-9B5D-9E4BEA199585}" destId="{DFC633CB-9A14-4511-93C5-78332015F09E}" srcOrd="0" destOrd="0" presId="urn:microsoft.com/office/officeart/2005/8/layout/bList2"/>
    <dgm:cxn modelId="{53E0AFA6-B570-4546-8E85-0CB4415F477D}" type="presOf" srcId="{2564CECE-6119-4871-9416-1BB85F93E83A}" destId="{EF8C1A96-839B-4BD3-9FF2-DA5209E5BB1D}" srcOrd="1" destOrd="0" presId="urn:microsoft.com/office/officeart/2005/8/layout/bList2"/>
    <dgm:cxn modelId="{89C91AC4-182B-449D-BF63-23E38B7A861A}" type="presOf" srcId="{4C2E1646-1D12-4906-B096-166B83920D12}" destId="{D0B1D6D5-FED3-4B70-9E74-ECBA2AD5E7DA}" srcOrd="0" destOrd="0" presId="urn:microsoft.com/office/officeart/2005/8/layout/bList2"/>
    <dgm:cxn modelId="{7B718FE0-1177-44DE-AFC9-084EDE324D8F}" srcId="{8F1338FE-DBBB-472D-A47C-1E867ADF0D15}" destId="{CB8E0D65-6422-4B33-9B5D-9E4BEA199585}" srcOrd="0" destOrd="0" parTransId="{1EE8EF22-0B8C-48C1-89AA-B71D379E431A}" sibTransId="{9B6A2DE4-91B6-4785-B702-EC15D0728F5F}"/>
    <dgm:cxn modelId="{D8E00EE4-160F-4792-B179-4C2958F8F706}" srcId="{8F1338FE-DBBB-472D-A47C-1E867ADF0D15}" destId="{2564CECE-6119-4871-9416-1BB85F93E83A}" srcOrd="2" destOrd="0" parTransId="{74A1CC01-68FA-4FA2-8DEE-1A0F2B95E48C}" sibTransId="{D351BB13-72FF-4EE8-B180-291267666D4B}"/>
    <dgm:cxn modelId="{AAA8AEE7-F070-421A-81D0-B6FCB98DEF65}" type="presOf" srcId="{B4EF6700-6798-4338-9DC0-A1CC9F9E4349}" destId="{F9E80A80-932A-4CFD-91DF-792A6704B5A1}" srcOrd="0" destOrd="0" presId="urn:microsoft.com/office/officeart/2005/8/layout/bList2"/>
    <dgm:cxn modelId="{65610FFB-4A59-4B8D-A594-9DF493C85357}" type="presOf" srcId="{4158679A-3F3A-4211-8E95-D33732DB6923}" destId="{C7AC4C83-3638-490D-808A-6787E53F06BB}" srcOrd="0" destOrd="0" presId="urn:microsoft.com/office/officeart/2005/8/layout/bList2"/>
    <dgm:cxn modelId="{1225B3FD-C8DF-4C7F-A93E-877DFF49B241}" srcId="{CB8E0D65-6422-4B33-9B5D-9E4BEA199585}" destId="{B4EF6700-6798-4338-9DC0-A1CC9F9E4349}" srcOrd="0" destOrd="0" parTransId="{14124803-FC55-46DD-80EF-A17EF9C2A1B5}" sibTransId="{CE388A32-5F43-497C-B895-46F369FD5570}"/>
    <dgm:cxn modelId="{B94CEE4F-B26F-48FA-97FA-275E8CECBF12}" type="presParOf" srcId="{3A03993B-3914-4EB2-AC55-97205635ED10}" destId="{70333A28-1B76-48A5-9D14-87E50D6D4E17}" srcOrd="0" destOrd="0" presId="urn:microsoft.com/office/officeart/2005/8/layout/bList2"/>
    <dgm:cxn modelId="{5FC9CCB1-5AAF-4B1A-8BDE-912CAF0569E6}" type="presParOf" srcId="{70333A28-1B76-48A5-9D14-87E50D6D4E17}" destId="{F9E80A80-932A-4CFD-91DF-792A6704B5A1}" srcOrd="0" destOrd="0" presId="urn:microsoft.com/office/officeart/2005/8/layout/bList2"/>
    <dgm:cxn modelId="{2F65872A-A25D-4D9E-8F06-AA90D4AAACBB}" type="presParOf" srcId="{70333A28-1B76-48A5-9D14-87E50D6D4E17}" destId="{DFC633CB-9A14-4511-93C5-78332015F09E}" srcOrd="1" destOrd="0" presId="urn:microsoft.com/office/officeart/2005/8/layout/bList2"/>
    <dgm:cxn modelId="{F9D548DB-80D8-42D9-A73A-3CD651B7210A}" type="presParOf" srcId="{70333A28-1B76-48A5-9D14-87E50D6D4E17}" destId="{4651E522-62BF-482E-A6C0-BFDE3EE26EDC}" srcOrd="2" destOrd="0" presId="urn:microsoft.com/office/officeart/2005/8/layout/bList2"/>
    <dgm:cxn modelId="{A3F9AA91-A5F6-4D77-ACEA-94EBB904F28B}" type="presParOf" srcId="{70333A28-1B76-48A5-9D14-87E50D6D4E17}" destId="{0BF5D19E-6741-484B-8C5A-B6AB9DF9D799}" srcOrd="3" destOrd="0" presId="urn:microsoft.com/office/officeart/2005/8/layout/bList2"/>
    <dgm:cxn modelId="{7835AF04-2CF9-441A-8653-EA7E3859ED11}" type="presParOf" srcId="{3A03993B-3914-4EB2-AC55-97205635ED10}" destId="{0EE7C716-DC82-4306-89E1-46B06FBBB7D7}" srcOrd="1" destOrd="0" presId="urn:microsoft.com/office/officeart/2005/8/layout/bList2"/>
    <dgm:cxn modelId="{48BB7E3C-1441-4559-B6C5-AE0E6D515F89}" type="presParOf" srcId="{3A03993B-3914-4EB2-AC55-97205635ED10}" destId="{90580395-71E0-47CE-8B35-E9F2627E7807}" srcOrd="2" destOrd="0" presId="urn:microsoft.com/office/officeart/2005/8/layout/bList2"/>
    <dgm:cxn modelId="{F4ADA338-9204-4C66-814D-6547EBC18F8E}" type="presParOf" srcId="{90580395-71E0-47CE-8B35-E9F2627E7807}" destId="{145C053E-665C-437C-A80B-6192499C9194}" srcOrd="0" destOrd="0" presId="urn:microsoft.com/office/officeart/2005/8/layout/bList2"/>
    <dgm:cxn modelId="{AF41A1CF-F789-4F8D-A7E2-68701F9BADC5}" type="presParOf" srcId="{90580395-71E0-47CE-8B35-E9F2627E7807}" destId="{824FD3E9-783C-4177-B244-7492B1467C0D}" srcOrd="1" destOrd="0" presId="urn:microsoft.com/office/officeart/2005/8/layout/bList2"/>
    <dgm:cxn modelId="{91434507-BAF6-45F8-9634-3789CC2D1910}" type="presParOf" srcId="{90580395-71E0-47CE-8B35-E9F2627E7807}" destId="{1050D14B-8D7C-45FE-8582-9E8F1967B30F}" srcOrd="2" destOrd="0" presId="urn:microsoft.com/office/officeart/2005/8/layout/bList2"/>
    <dgm:cxn modelId="{DA140017-BD18-4E27-A38D-86780CD0ABA3}" type="presParOf" srcId="{90580395-71E0-47CE-8B35-E9F2627E7807}" destId="{01C68075-D203-4CCB-81CB-B056C8851B3C}" srcOrd="3" destOrd="0" presId="urn:microsoft.com/office/officeart/2005/8/layout/bList2"/>
    <dgm:cxn modelId="{9C9E4E82-745A-43F2-A9D8-1356B131ED90}" type="presParOf" srcId="{3A03993B-3914-4EB2-AC55-97205635ED10}" destId="{C7AC4C83-3638-490D-808A-6787E53F06BB}" srcOrd="3" destOrd="0" presId="urn:microsoft.com/office/officeart/2005/8/layout/bList2"/>
    <dgm:cxn modelId="{8E58684E-F32C-42CB-9688-350E7DBDF931}" type="presParOf" srcId="{3A03993B-3914-4EB2-AC55-97205635ED10}" destId="{B5339DE8-C7BB-4EE7-90A9-B6AA8A322F68}" srcOrd="4" destOrd="0" presId="urn:microsoft.com/office/officeart/2005/8/layout/bList2"/>
    <dgm:cxn modelId="{C3C3CD57-0F98-459F-8FE1-1A4C572D23FF}" type="presParOf" srcId="{B5339DE8-C7BB-4EE7-90A9-B6AA8A322F68}" destId="{D0B1D6D5-FED3-4B70-9E74-ECBA2AD5E7DA}" srcOrd="0" destOrd="0" presId="urn:microsoft.com/office/officeart/2005/8/layout/bList2"/>
    <dgm:cxn modelId="{B4262E26-ECCC-4BB2-9B24-358FF1095EC6}" type="presParOf" srcId="{B5339DE8-C7BB-4EE7-90A9-B6AA8A322F68}" destId="{A74072E2-F930-4201-907D-786B2824F186}" srcOrd="1" destOrd="0" presId="urn:microsoft.com/office/officeart/2005/8/layout/bList2"/>
    <dgm:cxn modelId="{54403D07-8FE8-43D0-946A-5EE7B80570D2}" type="presParOf" srcId="{B5339DE8-C7BB-4EE7-90A9-B6AA8A322F68}" destId="{EF8C1A96-839B-4BD3-9FF2-DA5209E5BB1D}" srcOrd="2" destOrd="0" presId="urn:microsoft.com/office/officeart/2005/8/layout/bList2"/>
    <dgm:cxn modelId="{CAE928D9-4022-4803-900B-8AB7EDC2EE91}" type="presParOf" srcId="{B5339DE8-C7BB-4EE7-90A9-B6AA8A322F68}" destId="{D35C81B3-9940-4824-886F-BC43133F91AE}"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CE4009-8600-441F-AD24-C2FAAD166015}" type="doc">
      <dgm:prSet loTypeId="urn:microsoft.com/office/officeart/2005/8/layout/list1" loCatId="list" qsTypeId="urn:microsoft.com/office/officeart/2005/8/quickstyle/3d4" qsCatId="3D" csTypeId="urn:microsoft.com/office/officeart/2005/8/colors/accent2_5" csCatId="accent2" phldr="1"/>
      <dgm:spPr/>
      <dgm:t>
        <a:bodyPr/>
        <a:lstStyle/>
        <a:p>
          <a:endParaRPr lang="en-IN"/>
        </a:p>
      </dgm:t>
    </dgm:pt>
    <dgm:pt modelId="{D2254507-3A81-419D-87D4-8718FC33ADC3}">
      <dgm:prSet phldrT="[Text]"/>
      <dgm:spPr/>
      <dgm:t>
        <a:bodyPr/>
        <a:lstStyle/>
        <a:p>
          <a:r>
            <a:rPr lang="en-IN" b="1" i="0" dirty="0"/>
            <a:t>Internet Protocol Security (IPSec)</a:t>
          </a:r>
          <a:endParaRPr lang="en-IN" dirty="0"/>
        </a:p>
      </dgm:t>
    </dgm:pt>
    <dgm:pt modelId="{F3B80159-FE44-4311-BB33-884FB6BDD02C}" type="parTrans" cxnId="{F334ADFB-E757-499D-B11D-85DE4E62B006}">
      <dgm:prSet/>
      <dgm:spPr/>
      <dgm:t>
        <a:bodyPr/>
        <a:lstStyle/>
        <a:p>
          <a:endParaRPr lang="en-IN"/>
        </a:p>
      </dgm:t>
    </dgm:pt>
    <dgm:pt modelId="{C1B3B6F7-8129-45DE-A896-A59739445EB7}" type="sibTrans" cxnId="{F334ADFB-E757-499D-B11D-85DE4E62B006}">
      <dgm:prSet/>
      <dgm:spPr/>
      <dgm:t>
        <a:bodyPr/>
        <a:lstStyle/>
        <a:p>
          <a:endParaRPr lang="en-IN"/>
        </a:p>
      </dgm:t>
    </dgm:pt>
    <dgm:pt modelId="{78F715FE-DCB2-4E3A-A1DB-4363FE7F4C8E}">
      <dgm:prSet phldrT="[Text]"/>
      <dgm:spPr/>
      <dgm:t>
        <a:bodyPr/>
        <a:lstStyle/>
        <a:p>
          <a:r>
            <a:rPr lang="en-IN" b="1" i="0" dirty="0"/>
            <a:t>Layer 2 </a:t>
          </a:r>
          <a:r>
            <a:rPr lang="en-IN" b="1" i="0" dirty="0" err="1"/>
            <a:t>Tunneling</a:t>
          </a:r>
          <a:r>
            <a:rPr lang="en-IN" b="1" i="0" dirty="0"/>
            <a:t> Protocol (L2TP)</a:t>
          </a:r>
          <a:endParaRPr lang="en-IN" dirty="0"/>
        </a:p>
      </dgm:t>
    </dgm:pt>
    <dgm:pt modelId="{51CC3511-EF8C-4F22-8F1A-397BFFBF825F}" type="parTrans" cxnId="{0D01F6EE-BCD9-4456-A080-C289CC56643D}">
      <dgm:prSet/>
      <dgm:spPr/>
      <dgm:t>
        <a:bodyPr/>
        <a:lstStyle/>
        <a:p>
          <a:endParaRPr lang="en-IN"/>
        </a:p>
      </dgm:t>
    </dgm:pt>
    <dgm:pt modelId="{FC0F1646-9C03-42E9-B525-F78CFE47AA89}" type="sibTrans" cxnId="{0D01F6EE-BCD9-4456-A080-C289CC56643D}">
      <dgm:prSet/>
      <dgm:spPr/>
      <dgm:t>
        <a:bodyPr/>
        <a:lstStyle/>
        <a:p>
          <a:endParaRPr lang="en-IN"/>
        </a:p>
      </dgm:t>
    </dgm:pt>
    <dgm:pt modelId="{D9D11BCA-DE69-4C8F-B38A-57BF28ACD198}">
      <dgm:prSet phldrT="[Text]"/>
      <dgm:spPr/>
      <dgm:t>
        <a:bodyPr/>
        <a:lstStyle/>
        <a:p>
          <a:r>
            <a:rPr lang="en-US" b="1" i="0" dirty="0"/>
            <a:t>Point–to–Point Tunneling Protocol (PPTP)</a:t>
          </a:r>
          <a:endParaRPr lang="en-IN" dirty="0"/>
        </a:p>
      </dgm:t>
    </dgm:pt>
    <dgm:pt modelId="{45B6C0C5-0A04-4632-8156-90F02B12A63C}" type="parTrans" cxnId="{53C850E6-57E9-4F2E-859C-F875B54AB434}">
      <dgm:prSet/>
      <dgm:spPr/>
      <dgm:t>
        <a:bodyPr/>
        <a:lstStyle/>
        <a:p>
          <a:endParaRPr lang="en-IN"/>
        </a:p>
      </dgm:t>
    </dgm:pt>
    <dgm:pt modelId="{489B5BED-5DE5-49C0-9F48-3F57E4F5D711}" type="sibTrans" cxnId="{53C850E6-57E9-4F2E-859C-F875B54AB434}">
      <dgm:prSet/>
      <dgm:spPr/>
      <dgm:t>
        <a:bodyPr/>
        <a:lstStyle/>
        <a:p>
          <a:endParaRPr lang="en-IN"/>
        </a:p>
      </dgm:t>
    </dgm:pt>
    <dgm:pt modelId="{752E9509-A08F-4367-82B6-D5BCC4EF68B8}">
      <dgm:prSet/>
      <dgm:spPr/>
      <dgm:t>
        <a:bodyPr/>
        <a:lstStyle/>
        <a:p>
          <a:r>
            <a:rPr lang="en-IN" b="1" i="0" dirty="0"/>
            <a:t>SSL and TLS</a:t>
          </a:r>
          <a:endParaRPr lang="en-IN" dirty="0"/>
        </a:p>
      </dgm:t>
    </dgm:pt>
    <dgm:pt modelId="{B98A1044-3249-49E7-AC66-2AE02F0A3C73}" type="parTrans" cxnId="{2DACBB94-ABCD-4DF5-8CFC-9F50418DDB4E}">
      <dgm:prSet/>
      <dgm:spPr/>
      <dgm:t>
        <a:bodyPr/>
        <a:lstStyle/>
        <a:p>
          <a:endParaRPr lang="en-IN"/>
        </a:p>
      </dgm:t>
    </dgm:pt>
    <dgm:pt modelId="{9F96F2D9-3E68-40FE-A477-3D5B2F497764}" type="sibTrans" cxnId="{2DACBB94-ABCD-4DF5-8CFC-9F50418DDB4E}">
      <dgm:prSet/>
      <dgm:spPr/>
      <dgm:t>
        <a:bodyPr/>
        <a:lstStyle/>
        <a:p>
          <a:endParaRPr lang="en-IN"/>
        </a:p>
      </dgm:t>
    </dgm:pt>
    <dgm:pt modelId="{C2DFD9C7-461E-4AF0-AC4E-2173F4345A38}">
      <dgm:prSet/>
      <dgm:spPr/>
      <dgm:t>
        <a:bodyPr/>
        <a:lstStyle/>
        <a:p>
          <a:r>
            <a:rPr lang="en-IN" b="1" i="0"/>
            <a:t>Secure Shell (SSH)</a:t>
          </a:r>
          <a:endParaRPr lang="en-IN"/>
        </a:p>
      </dgm:t>
    </dgm:pt>
    <dgm:pt modelId="{804AC6B6-AB98-42E7-825A-D09DC3BE3A1B}" type="parTrans" cxnId="{8E658A1B-58A6-4A78-8286-674CF1258106}">
      <dgm:prSet/>
      <dgm:spPr/>
      <dgm:t>
        <a:bodyPr/>
        <a:lstStyle/>
        <a:p>
          <a:endParaRPr lang="en-IN"/>
        </a:p>
      </dgm:t>
    </dgm:pt>
    <dgm:pt modelId="{8345F900-3F61-4CB6-9CC0-2F80F33365BD}" type="sibTrans" cxnId="{8E658A1B-58A6-4A78-8286-674CF1258106}">
      <dgm:prSet/>
      <dgm:spPr/>
      <dgm:t>
        <a:bodyPr/>
        <a:lstStyle/>
        <a:p>
          <a:endParaRPr lang="en-IN"/>
        </a:p>
      </dgm:t>
    </dgm:pt>
    <dgm:pt modelId="{7B7E6008-1E85-448C-990D-FF39D3E02F17}">
      <dgm:prSet/>
      <dgm:spPr/>
      <dgm:t>
        <a:bodyPr/>
        <a:lstStyle/>
        <a:p>
          <a:r>
            <a:rPr lang="sv-SE" b="1" i="0"/>
            <a:t>SSTP (Secure Socket Tunneling Protocol)</a:t>
          </a:r>
          <a:endParaRPr lang="sv-SE"/>
        </a:p>
      </dgm:t>
    </dgm:pt>
    <dgm:pt modelId="{3C717CF7-4DA3-43CC-B21E-27E1B93590FB}" type="parTrans" cxnId="{A6D1A97D-7B57-4350-9B14-586EE9DCBE67}">
      <dgm:prSet/>
      <dgm:spPr/>
      <dgm:t>
        <a:bodyPr/>
        <a:lstStyle/>
        <a:p>
          <a:endParaRPr lang="en-IN"/>
        </a:p>
      </dgm:t>
    </dgm:pt>
    <dgm:pt modelId="{EDE6443B-B87E-4C37-A5D4-34BE7CD9F833}" type="sibTrans" cxnId="{A6D1A97D-7B57-4350-9B14-586EE9DCBE67}">
      <dgm:prSet/>
      <dgm:spPr/>
      <dgm:t>
        <a:bodyPr/>
        <a:lstStyle/>
        <a:p>
          <a:endParaRPr lang="en-IN"/>
        </a:p>
      </dgm:t>
    </dgm:pt>
    <dgm:pt modelId="{F814746D-BE34-4101-A57D-F899F81FF21D}">
      <dgm:prSet/>
      <dgm:spPr/>
      <dgm:t>
        <a:bodyPr/>
        <a:lstStyle/>
        <a:p>
          <a:r>
            <a:rPr lang="en-IN" b="1" i="0"/>
            <a:t>IKEv2 (Internet Key Exchange version 2)</a:t>
          </a:r>
          <a:endParaRPr lang="en-IN"/>
        </a:p>
      </dgm:t>
    </dgm:pt>
    <dgm:pt modelId="{118DD2F8-09F9-4909-AB13-66F69AE2BBBA}" type="parTrans" cxnId="{7D8C65A5-A4BD-44EE-AED6-513C65D98E34}">
      <dgm:prSet/>
      <dgm:spPr/>
      <dgm:t>
        <a:bodyPr/>
        <a:lstStyle/>
        <a:p>
          <a:endParaRPr lang="en-IN"/>
        </a:p>
      </dgm:t>
    </dgm:pt>
    <dgm:pt modelId="{A674EDC9-5C1D-476C-A7F2-FD76232697C7}" type="sibTrans" cxnId="{7D8C65A5-A4BD-44EE-AED6-513C65D98E34}">
      <dgm:prSet/>
      <dgm:spPr/>
      <dgm:t>
        <a:bodyPr/>
        <a:lstStyle/>
        <a:p>
          <a:endParaRPr lang="en-IN"/>
        </a:p>
      </dgm:t>
    </dgm:pt>
    <dgm:pt modelId="{E70EAC61-E232-45E5-965F-24CBB66460E6}">
      <dgm:prSet/>
      <dgm:spPr/>
      <dgm:t>
        <a:bodyPr/>
        <a:lstStyle/>
        <a:p>
          <a:r>
            <a:rPr lang="en-IN" b="1" i="0"/>
            <a:t>WireGuard</a:t>
          </a:r>
          <a:endParaRPr lang="en-IN"/>
        </a:p>
      </dgm:t>
    </dgm:pt>
    <dgm:pt modelId="{F1761513-0CC1-4124-8FE9-FF690E5AC254}" type="sibTrans" cxnId="{5DD1FE55-4B03-4CFA-B5AE-2434E13C9FDC}">
      <dgm:prSet/>
      <dgm:spPr/>
      <dgm:t>
        <a:bodyPr/>
        <a:lstStyle/>
        <a:p>
          <a:endParaRPr lang="en-IN"/>
        </a:p>
      </dgm:t>
    </dgm:pt>
    <dgm:pt modelId="{508D1AD1-40B5-4C31-AD9A-237567F85FBD}" type="parTrans" cxnId="{5DD1FE55-4B03-4CFA-B5AE-2434E13C9FDC}">
      <dgm:prSet/>
      <dgm:spPr/>
      <dgm:t>
        <a:bodyPr/>
        <a:lstStyle/>
        <a:p>
          <a:endParaRPr lang="en-IN"/>
        </a:p>
      </dgm:t>
    </dgm:pt>
    <dgm:pt modelId="{92D29A4D-DA5C-41A6-B4B5-83F991AF9D46}">
      <dgm:prSet/>
      <dgm:spPr/>
      <dgm:t>
        <a:bodyPr/>
        <a:lstStyle/>
        <a:p>
          <a:r>
            <a:rPr lang="en-IN" b="1" i="0"/>
            <a:t>OpenVPN</a:t>
          </a:r>
          <a:endParaRPr lang="en-IN"/>
        </a:p>
      </dgm:t>
    </dgm:pt>
    <dgm:pt modelId="{CB9914D2-1627-472B-96F3-FF4E8A78B214}" type="parTrans" cxnId="{4556CB0C-78F1-47D1-9C0C-1687F05D121C}">
      <dgm:prSet/>
      <dgm:spPr/>
      <dgm:t>
        <a:bodyPr/>
        <a:lstStyle/>
        <a:p>
          <a:endParaRPr lang="en-IN"/>
        </a:p>
      </dgm:t>
    </dgm:pt>
    <dgm:pt modelId="{7F1DB8AB-9D53-4694-94AE-E81CB852ACE8}" type="sibTrans" cxnId="{4556CB0C-78F1-47D1-9C0C-1687F05D121C}">
      <dgm:prSet/>
      <dgm:spPr/>
      <dgm:t>
        <a:bodyPr/>
        <a:lstStyle/>
        <a:p>
          <a:endParaRPr lang="en-IN"/>
        </a:p>
      </dgm:t>
    </dgm:pt>
    <dgm:pt modelId="{313E12C7-D1BE-45DC-9CE0-AED36A90F7BC}" type="pres">
      <dgm:prSet presAssocID="{AECE4009-8600-441F-AD24-C2FAAD166015}" presName="linear" presStyleCnt="0">
        <dgm:presLayoutVars>
          <dgm:dir/>
          <dgm:animLvl val="lvl"/>
          <dgm:resizeHandles val="exact"/>
        </dgm:presLayoutVars>
      </dgm:prSet>
      <dgm:spPr/>
    </dgm:pt>
    <dgm:pt modelId="{40A3CD84-CC34-4561-801A-F42A1FE654C8}" type="pres">
      <dgm:prSet presAssocID="{D2254507-3A81-419D-87D4-8718FC33ADC3}" presName="parentLin" presStyleCnt="0"/>
      <dgm:spPr/>
    </dgm:pt>
    <dgm:pt modelId="{CA9DFEF6-D774-4694-89DF-77036A1F7DBF}" type="pres">
      <dgm:prSet presAssocID="{D2254507-3A81-419D-87D4-8718FC33ADC3}" presName="parentLeftMargin" presStyleLbl="node1" presStyleIdx="0" presStyleCnt="9"/>
      <dgm:spPr/>
    </dgm:pt>
    <dgm:pt modelId="{A3C6D34A-CB72-4676-8D98-AA85F6E08024}" type="pres">
      <dgm:prSet presAssocID="{D2254507-3A81-419D-87D4-8718FC33ADC3}" presName="parentText" presStyleLbl="node1" presStyleIdx="0" presStyleCnt="9">
        <dgm:presLayoutVars>
          <dgm:chMax val="0"/>
          <dgm:bulletEnabled val="1"/>
        </dgm:presLayoutVars>
      </dgm:prSet>
      <dgm:spPr/>
    </dgm:pt>
    <dgm:pt modelId="{E02C5B16-3C23-422C-8E59-251870FC4E29}" type="pres">
      <dgm:prSet presAssocID="{D2254507-3A81-419D-87D4-8718FC33ADC3}" presName="negativeSpace" presStyleCnt="0"/>
      <dgm:spPr/>
    </dgm:pt>
    <dgm:pt modelId="{C7E03A19-BC29-4AD3-9D53-7657072B17DA}" type="pres">
      <dgm:prSet presAssocID="{D2254507-3A81-419D-87D4-8718FC33ADC3}" presName="childText" presStyleLbl="conFgAcc1" presStyleIdx="0" presStyleCnt="9">
        <dgm:presLayoutVars>
          <dgm:bulletEnabled val="1"/>
        </dgm:presLayoutVars>
      </dgm:prSet>
      <dgm:spPr/>
    </dgm:pt>
    <dgm:pt modelId="{36216474-4006-4C3A-9C1C-9F351E632D6C}" type="pres">
      <dgm:prSet presAssocID="{C1B3B6F7-8129-45DE-A896-A59739445EB7}" presName="spaceBetweenRectangles" presStyleCnt="0"/>
      <dgm:spPr/>
    </dgm:pt>
    <dgm:pt modelId="{EAA523B0-2D28-415F-889E-0716D65D6C31}" type="pres">
      <dgm:prSet presAssocID="{78F715FE-DCB2-4E3A-A1DB-4363FE7F4C8E}" presName="parentLin" presStyleCnt="0"/>
      <dgm:spPr/>
    </dgm:pt>
    <dgm:pt modelId="{7FDEC6AD-BB10-4CEA-8743-E9B18080B427}" type="pres">
      <dgm:prSet presAssocID="{78F715FE-DCB2-4E3A-A1DB-4363FE7F4C8E}" presName="parentLeftMargin" presStyleLbl="node1" presStyleIdx="0" presStyleCnt="9"/>
      <dgm:spPr/>
    </dgm:pt>
    <dgm:pt modelId="{B38F9900-A1C3-4C58-9333-0E3FE0A3DA92}" type="pres">
      <dgm:prSet presAssocID="{78F715FE-DCB2-4E3A-A1DB-4363FE7F4C8E}" presName="parentText" presStyleLbl="node1" presStyleIdx="1" presStyleCnt="9">
        <dgm:presLayoutVars>
          <dgm:chMax val="0"/>
          <dgm:bulletEnabled val="1"/>
        </dgm:presLayoutVars>
      </dgm:prSet>
      <dgm:spPr/>
    </dgm:pt>
    <dgm:pt modelId="{3911DEC0-840B-4D7D-AD7D-F3DD8A4229A7}" type="pres">
      <dgm:prSet presAssocID="{78F715FE-DCB2-4E3A-A1DB-4363FE7F4C8E}" presName="negativeSpace" presStyleCnt="0"/>
      <dgm:spPr/>
    </dgm:pt>
    <dgm:pt modelId="{20AC7371-FA2F-453A-9726-2D40EC2FCDB6}" type="pres">
      <dgm:prSet presAssocID="{78F715FE-DCB2-4E3A-A1DB-4363FE7F4C8E}" presName="childText" presStyleLbl="conFgAcc1" presStyleIdx="1" presStyleCnt="9">
        <dgm:presLayoutVars>
          <dgm:bulletEnabled val="1"/>
        </dgm:presLayoutVars>
      </dgm:prSet>
      <dgm:spPr/>
    </dgm:pt>
    <dgm:pt modelId="{E268B24D-E806-4092-9BEA-DECCDBA25A3D}" type="pres">
      <dgm:prSet presAssocID="{FC0F1646-9C03-42E9-B525-F78CFE47AA89}" presName="spaceBetweenRectangles" presStyleCnt="0"/>
      <dgm:spPr/>
    </dgm:pt>
    <dgm:pt modelId="{5203164C-1080-4EEE-8229-21F84D0053A1}" type="pres">
      <dgm:prSet presAssocID="{D9D11BCA-DE69-4C8F-B38A-57BF28ACD198}" presName="parentLin" presStyleCnt="0"/>
      <dgm:spPr/>
    </dgm:pt>
    <dgm:pt modelId="{E2C9544A-39DB-46FB-8AA6-EB28A3DD0D3B}" type="pres">
      <dgm:prSet presAssocID="{D9D11BCA-DE69-4C8F-B38A-57BF28ACD198}" presName="parentLeftMargin" presStyleLbl="node1" presStyleIdx="1" presStyleCnt="9"/>
      <dgm:spPr/>
    </dgm:pt>
    <dgm:pt modelId="{DCB1CCE6-1156-4BCE-9A7C-7D65EAC1404D}" type="pres">
      <dgm:prSet presAssocID="{D9D11BCA-DE69-4C8F-B38A-57BF28ACD198}" presName="parentText" presStyleLbl="node1" presStyleIdx="2" presStyleCnt="9">
        <dgm:presLayoutVars>
          <dgm:chMax val="0"/>
          <dgm:bulletEnabled val="1"/>
        </dgm:presLayoutVars>
      </dgm:prSet>
      <dgm:spPr/>
    </dgm:pt>
    <dgm:pt modelId="{A1D5F5CA-FB98-4F9D-859B-F65360F0F907}" type="pres">
      <dgm:prSet presAssocID="{D9D11BCA-DE69-4C8F-B38A-57BF28ACD198}" presName="negativeSpace" presStyleCnt="0"/>
      <dgm:spPr/>
    </dgm:pt>
    <dgm:pt modelId="{678C813F-D2C6-4643-9ECB-9CB966987031}" type="pres">
      <dgm:prSet presAssocID="{D9D11BCA-DE69-4C8F-B38A-57BF28ACD198}" presName="childText" presStyleLbl="conFgAcc1" presStyleIdx="2" presStyleCnt="9">
        <dgm:presLayoutVars>
          <dgm:bulletEnabled val="1"/>
        </dgm:presLayoutVars>
      </dgm:prSet>
      <dgm:spPr/>
    </dgm:pt>
    <dgm:pt modelId="{AF05F4F5-2687-4D63-9F7C-E8D359305D10}" type="pres">
      <dgm:prSet presAssocID="{489B5BED-5DE5-49C0-9F48-3F57E4F5D711}" presName="spaceBetweenRectangles" presStyleCnt="0"/>
      <dgm:spPr/>
    </dgm:pt>
    <dgm:pt modelId="{E05C99BA-2F94-429E-82DF-85786E048CCC}" type="pres">
      <dgm:prSet presAssocID="{7B7E6008-1E85-448C-990D-FF39D3E02F17}" presName="parentLin" presStyleCnt="0"/>
      <dgm:spPr/>
    </dgm:pt>
    <dgm:pt modelId="{A602E91F-B1AD-430D-8765-27FB21BC65E0}" type="pres">
      <dgm:prSet presAssocID="{7B7E6008-1E85-448C-990D-FF39D3E02F17}" presName="parentLeftMargin" presStyleLbl="node1" presStyleIdx="2" presStyleCnt="9"/>
      <dgm:spPr/>
    </dgm:pt>
    <dgm:pt modelId="{6B39DD9F-AB9E-4CAE-A673-65B7A7E511A4}" type="pres">
      <dgm:prSet presAssocID="{7B7E6008-1E85-448C-990D-FF39D3E02F17}" presName="parentText" presStyleLbl="node1" presStyleIdx="3" presStyleCnt="9">
        <dgm:presLayoutVars>
          <dgm:chMax val="0"/>
          <dgm:bulletEnabled val="1"/>
        </dgm:presLayoutVars>
      </dgm:prSet>
      <dgm:spPr/>
    </dgm:pt>
    <dgm:pt modelId="{8EBE8743-BB13-43D5-B158-52F1A7716A77}" type="pres">
      <dgm:prSet presAssocID="{7B7E6008-1E85-448C-990D-FF39D3E02F17}" presName="negativeSpace" presStyleCnt="0"/>
      <dgm:spPr/>
    </dgm:pt>
    <dgm:pt modelId="{46B208BA-70D6-41CF-B1D4-2BB921A122D3}" type="pres">
      <dgm:prSet presAssocID="{7B7E6008-1E85-448C-990D-FF39D3E02F17}" presName="childText" presStyleLbl="conFgAcc1" presStyleIdx="3" presStyleCnt="9">
        <dgm:presLayoutVars>
          <dgm:bulletEnabled val="1"/>
        </dgm:presLayoutVars>
      </dgm:prSet>
      <dgm:spPr/>
    </dgm:pt>
    <dgm:pt modelId="{B5C57BBB-B347-4D69-8225-054E7C37079A}" type="pres">
      <dgm:prSet presAssocID="{EDE6443B-B87E-4C37-A5D4-34BE7CD9F833}" presName="spaceBetweenRectangles" presStyleCnt="0"/>
      <dgm:spPr/>
    </dgm:pt>
    <dgm:pt modelId="{427E0F3A-3DE6-4208-9958-315145ABF544}" type="pres">
      <dgm:prSet presAssocID="{C2DFD9C7-461E-4AF0-AC4E-2173F4345A38}" presName="parentLin" presStyleCnt="0"/>
      <dgm:spPr/>
    </dgm:pt>
    <dgm:pt modelId="{B06A0977-E2DC-438F-B90C-FF3A3AD7FAF1}" type="pres">
      <dgm:prSet presAssocID="{C2DFD9C7-461E-4AF0-AC4E-2173F4345A38}" presName="parentLeftMargin" presStyleLbl="node1" presStyleIdx="3" presStyleCnt="9"/>
      <dgm:spPr/>
    </dgm:pt>
    <dgm:pt modelId="{C37E5AA9-455D-4680-86DB-A2BDF36AD78C}" type="pres">
      <dgm:prSet presAssocID="{C2DFD9C7-461E-4AF0-AC4E-2173F4345A38}" presName="parentText" presStyleLbl="node1" presStyleIdx="4" presStyleCnt="9">
        <dgm:presLayoutVars>
          <dgm:chMax val="0"/>
          <dgm:bulletEnabled val="1"/>
        </dgm:presLayoutVars>
      </dgm:prSet>
      <dgm:spPr/>
    </dgm:pt>
    <dgm:pt modelId="{C49A1F19-78BE-43C0-9A92-5B595B99D56B}" type="pres">
      <dgm:prSet presAssocID="{C2DFD9C7-461E-4AF0-AC4E-2173F4345A38}" presName="negativeSpace" presStyleCnt="0"/>
      <dgm:spPr/>
    </dgm:pt>
    <dgm:pt modelId="{61BC246B-565B-455D-9689-97BDCDB81673}" type="pres">
      <dgm:prSet presAssocID="{C2DFD9C7-461E-4AF0-AC4E-2173F4345A38}" presName="childText" presStyleLbl="conFgAcc1" presStyleIdx="4" presStyleCnt="9">
        <dgm:presLayoutVars>
          <dgm:bulletEnabled val="1"/>
        </dgm:presLayoutVars>
      </dgm:prSet>
      <dgm:spPr/>
    </dgm:pt>
    <dgm:pt modelId="{AC80CFE6-F850-42D0-B6EC-698164C8DCB3}" type="pres">
      <dgm:prSet presAssocID="{8345F900-3F61-4CB6-9CC0-2F80F33365BD}" presName="spaceBetweenRectangles" presStyleCnt="0"/>
      <dgm:spPr/>
    </dgm:pt>
    <dgm:pt modelId="{5E5D0D45-5BDC-4D01-950F-7B5B37A2CD06}" type="pres">
      <dgm:prSet presAssocID="{752E9509-A08F-4367-82B6-D5BCC4EF68B8}" presName="parentLin" presStyleCnt="0"/>
      <dgm:spPr/>
    </dgm:pt>
    <dgm:pt modelId="{DDB34EA7-A1A7-4B65-91D0-8D9CBC9BAA87}" type="pres">
      <dgm:prSet presAssocID="{752E9509-A08F-4367-82B6-D5BCC4EF68B8}" presName="parentLeftMargin" presStyleLbl="node1" presStyleIdx="4" presStyleCnt="9"/>
      <dgm:spPr/>
    </dgm:pt>
    <dgm:pt modelId="{96D7DC19-20FC-47CF-8517-D8825931A18E}" type="pres">
      <dgm:prSet presAssocID="{752E9509-A08F-4367-82B6-D5BCC4EF68B8}" presName="parentText" presStyleLbl="node1" presStyleIdx="5" presStyleCnt="9">
        <dgm:presLayoutVars>
          <dgm:chMax val="0"/>
          <dgm:bulletEnabled val="1"/>
        </dgm:presLayoutVars>
      </dgm:prSet>
      <dgm:spPr/>
    </dgm:pt>
    <dgm:pt modelId="{BAFF6A6B-32D2-47ED-BAFE-1454F1095E15}" type="pres">
      <dgm:prSet presAssocID="{752E9509-A08F-4367-82B6-D5BCC4EF68B8}" presName="negativeSpace" presStyleCnt="0"/>
      <dgm:spPr/>
    </dgm:pt>
    <dgm:pt modelId="{5FAEA388-39BE-443C-AA59-85258F0E7F86}" type="pres">
      <dgm:prSet presAssocID="{752E9509-A08F-4367-82B6-D5BCC4EF68B8}" presName="childText" presStyleLbl="conFgAcc1" presStyleIdx="5" presStyleCnt="9">
        <dgm:presLayoutVars>
          <dgm:bulletEnabled val="1"/>
        </dgm:presLayoutVars>
      </dgm:prSet>
      <dgm:spPr/>
    </dgm:pt>
    <dgm:pt modelId="{615B3149-8405-4F4A-971B-F55E43C27308}" type="pres">
      <dgm:prSet presAssocID="{9F96F2D9-3E68-40FE-A477-3D5B2F497764}" presName="spaceBetweenRectangles" presStyleCnt="0"/>
      <dgm:spPr/>
    </dgm:pt>
    <dgm:pt modelId="{223376A4-DBC4-462E-B2E4-0F6F8A5C5737}" type="pres">
      <dgm:prSet presAssocID="{F814746D-BE34-4101-A57D-F899F81FF21D}" presName="parentLin" presStyleCnt="0"/>
      <dgm:spPr/>
    </dgm:pt>
    <dgm:pt modelId="{70D4FD90-94F7-4DE0-9978-970A80733613}" type="pres">
      <dgm:prSet presAssocID="{F814746D-BE34-4101-A57D-F899F81FF21D}" presName="parentLeftMargin" presStyleLbl="node1" presStyleIdx="5" presStyleCnt="9"/>
      <dgm:spPr/>
    </dgm:pt>
    <dgm:pt modelId="{E9F1633E-94D4-4285-BB9F-0345707D67C3}" type="pres">
      <dgm:prSet presAssocID="{F814746D-BE34-4101-A57D-F899F81FF21D}" presName="parentText" presStyleLbl="node1" presStyleIdx="6" presStyleCnt="9">
        <dgm:presLayoutVars>
          <dgm:chMax val="0"/>
          <dgm:bulletEnabled val="1"/>
        </dgm:presLayoutVars>
      </dgm:prSet>
      <dgm:spPr/>
    </dgm:pt>
    <dgm:pt modelId="{9F1C6519-171E-4140-9330-87022716FF6B}" type="pres">
      <dgm:prSet presAssocID="{F814746D-BE34-4101-A57D-F899F81FF21D}" presName="negativeSpace" presStyleCnt="0"/>
      <dgm:spPr/>
    </dgm:pt>
    <dgm:pt modelId="{3F35F8DA-EDAD-49DB-85F1-CEDC7809F28D}" type="pres">
      <dgm:prSet presAssocID="{F814746D-BE34-4101-A57D-F899F81FF21D}" presName="childText" presStyleLbl="conFgAcc1" presStyleIdx="6" presStyleCnt="9">
        <dgm:presLayoutVars>
          <dgm:bulletEnabled val="1"/>
        </dgm:presLayoutVars>
      </dgm:prSet>
      <dgm:spPr/>
    </dgm:pt>
    <dgm:pt modelId="{AF224218-8EB7-47F7-B9C0-3B099A89769F}" type="pres">
      <dgm:prSet presAssocID="{A674EDC9-5C1D-476C-A7F2-FD76232697C7}" presName="spaceBetweenRectangles" presStyleCnt="0"/>
      <dgm:spPr/>
    </dgm:pt>
    <dgm:pt modelId="{10601A88-A5E4-4C3A-B231-CC4CE3CA152C}" type="pres">
      <dgm:prSet presAssocID="{E70EAC61-E232-45E5-965F-24CBB66460E6}" presName="parentLin" presStyleCnt="0"/>
      <dgm:spPr/>
    </dgm:pt>
    <dgm:pt modelId="{B400E5E6-A50F-42B7-9BC9-D646707F54B5}" type="pres">
      <dgm:prSet presAssocID="{E70EAC61-E232-45E5-965F-24CBB66460E6}" presName="parentLeftMargin" presStyleLbl="node1" presStyleIdx="6" presStyleCnt="9"/>
      <dgm:spPr/>
    </dgm:pt>
    <dgm:pt modelId="{56DC0CBF-35E2-4D29-BB68-A7823D5FAE4E}" type="pres">
      <dgm:prSet presAssocID="{E70EAC61-E232-45E5-965F-24CBB66460E6}" presName="parentText" presStyleLbl="node1" presStyleIdx="7" presStyleCnt="9">
        <dgm:presLayoutVars>
          <dgm:chMax val="0"/>
          <dgm:bulletEnabled val="1"/>
        </dgm:presLayoutVars>
      </dgm:prSet>
      <dgm:spPr/>
    </dgm:pt>
    <dgm:pt modelId="{D70EB32D-4B41-4373-9214-9760672F21AC}" type="pres">
      <dgm:prSet presAssocID="{E70EAC61-E232-45E5-965F-24CBB66460E6}" presName="negativeSpace" presStyleCnt="0"/>
      <dgm:spPr/>
    </dgm:pt>
    <dgm:pt modelId="{8865748E-4CF1-472C-B119-CE482087A888}" type="pres">
      <dgm:prSet presAssocID="{E70EAC61-E232-45E5-965F-24CBB66460E6}" presName="childText" presStyleLbl="conFgAcc1" presStyleIdx="7" presStyleCnt="9">
        <dgm:presLayoutVars>
          <dgm:bulletEnabled val="1"/>
        </dgm:presLayoutVars>
      </dgm:prSet>
      <dgm:spPr/>
    </dgm:pt>
    <dgm:pt modelId="{1609E276-D058-4003-B768-2DCA453AEA6B}" type="pres">
      <dgm:prSet presAssocID="{F1761513-0CC1-4124-8FE9-FF690E5AC254}" presName="spaceBetweenRectangles" presStyleCnt="0"/>
      <dgm:spPr/>
    </dgm:pt>
    <dgm:pt modelId="{8762892F-DC55-4966-8265-F0E407ABE458}" type="pres">
      <dgm:prSet presAssocID="{92D29A4D-DA5C-41A6-B4B5-83F991AF9D46}" presName="parentLin" presStyleCnt="0"/>
      <dgm:spPr/>
    </dgm:pt>
    <dgm:pt modelId="{C00A3B38-8A4D-4E27-8DCD-A038B0778547}" type="pres">
      <dgm:prSet presAssocID="{92D29A4D-DA5C-41A6-B4B5-83F991AF9D46}" presName="parentLeftMargin" presStyleLbl="node1" presStyleIdx="7" presStyleCnt="9"/>
      <dgm:spPr/>
    </dgm:pt>
    <dgm:pt modelId="{534191D1-0B6B-4799-A464-EC929B3A5770}" type="pres">
      <dgm:prSet presAssocID="{92D29A4D-DA5C-41A6-B4B5-83F991AF9D46}" presName="parentText" presStyleLbl="node1" presStyleIdx="8" presStyleCnt="9">
        <dgm:presLayoutVars>
          <dgm:chMax val="0"/>
          <dgm:bulletEnabled val="1"/>
        </dgm:presLayoutVars>
      </dgm:prSet>
      <dgm:spPr/>
    </dgm:pt>
    <dgm:pt modelId="{E440C0C0-76CF-4AC2-9018-6F069E68CB5D}" type="pres">
      <dgm:prSet presAssocID="{92D29A4D-DA5C-41A6-B4B5-83F991AF9D46}" presName="negativeSpace" presStyleCnt="0"/>
      <dgm:spPr/>
    </dgm:pt>
    <dgm:pt modelId="{9F269AC8-59DC-4582-AD72-6CF760012471}" type="pres">
      <dgm:prSet presAssocID="{92D29A4D-DA5C-41A6-B4B5-83F991AF9D46}" presName="childText" presStyleLbl="conFgAcc1" presStyleIdx="8" presStyleCnt="9">
        <dgm:presLayoutVars>
          <dgm:bulletEnabled val="1"/>
        </dgm:presLayoutVars>
      </dgm:prSet>
      <dgm:spPr/>
    </dgm:pt>
  </dgm:ptLst>
  <dgm:cxnLst>
    <dgm:cxn modelId="{4556CB0C-78F1-47D1-9C0C-1687F05D121C}" srcId="{AECE4009-8600-441F-AD24-C2FAAD166015}" destId="{92D29A4D-DA5C-41A6-B4B5-83F991AF9D46}" srcOrd="8" destOrd="0" parTransId="{CB9914D2-1627-472B-96F3-FF4E8A78B214}" sibTransId="{7F1DB8AB-9D53-4694-94AE-E81CB852ACE8}"/>
    <dgm:cxn modelId="{37C7CB14-3CF4-4D9E-AA36-6DB401316278}" type="presOf" srcId="{78F715FE-DCB2-4E3A-A1DB-4363FE7F4C8E}" destId="{B38F9900-A1C3-4C58-9333-0E3FE0A3DA92}" srcOrd="1" destOrd="0" presId="urn:microsoft.com/office/officeart/2005/8/layout/list1"/>
    <dgm:cxn modelId="{D9487B16-A136-4B03-B285-151961A4AB4C}" type="presOf" srcId="{D2254507-3A81-419D-87D4-8718FC33ADC3}" destId="{A3C6D34A-CB72-4676-8D98-AA85F6E08024}" srcOrd="1" destOrd="0" presId="urn:microsoft.com/office/officeart/2005/8/layout/list1"/>
    <dgm:cxn modelId="{8E658A1B-58A6-4A78-8286-674CF1258106}" srcId="{AECE4009-8600-441F-AD24-C2FAAD166015}" destId="{C2DFD9C7-461E-4AF0-AC4E-2173F4345A38}" srcOrd="4" destOrd="0" parTransId="{804AC6B6-AB98-42E7-825A-D09DC3BE3A1B}" sibTransId="{8345F900-3F61-4CB6-9CC0-2F80F33365BD}"/>
    <dgm:cxn modelId="{0A18035F-C2EC-4157-8F19-6123820BF55B}" type="presOf" srcId="{AECE4009-8600-441F-AD24-C2FAAD166015}" destId="{313E12C7-D1BE-45DC-9CE0-AED36A90F7BC}" srcOrd="0" destOrd="0" presId="urn:microsoft.com/office/officeart/2005/8/layout/list1"/>
    <dgm:cxn modelId="{0F610860-AB24-4C06-B789-C9C7BB1BA5A0}" type="presOf" srcId="{7B7E6008-1E85-448C-990D-FF39D3E02F17}" destId="{6B39DD9F-AB9E-4CAE-A673-65B7A7E511A4}" srcOrd="1" destOrd="0" presId="urn:microsoft.com/office/officeart/2005/8/layout/list1"/>
    <dgm:cxn modelId="{E6C51441-693B-4CE1-94D0-2428AE531EB3}" type="presOf" srcId="{752E9509-A08F-4367-82B6-D5BCC4EF68B8}" destId="{96D7DC19-20FC-47CF-8517-D8825931A18E}" srcOrd="1" destOrd="0" presId="urn:microsoft.com/office/officeart/2005/8/layout/list1"/>
    <dgm:cxn modelId="{0E32C462-A507-4AEC-9D29-019D866089AE}" type="presOf" srcId="{D9D11BCA-DE69-4C8F-B38A-57BF28ACD198}" destId="{E2C9544A-39DB-46FB-8AA6-EB28A3DD0D3B}" srcOrd="0" destOrd="0" presId="urn:microsoft.com/office/officeart/2005/8/layout/list1"/>
    <dgm:cxn modelId="{114CAC67-F20D-4B8D-A3F7-8F5071BA0FFA}" type="presOf" srcId="{752E9509-A08F-4367-82B6-D5BCC4EF68B8}" destId="{DDB34EA7-A1A7-4B65-91D0-8D9CBC9BAA87}" srcOrd="0" destOrd="0" presId="urn:microsoft.com/office/officeart/2005/8/layout/list1"/>
    <dgm:cxn modelId="{072B8970-D319-4535-9632-94737A67F1A4}" type="presOf" srcId="{C2DFD9C7-461E-4AF0-AC4E-2173F4345A38}" destId="{B06A0977-E2DC-438F-B90C-FF3A3AD7FAF1}" srcOrd="0" destOrd="0" presId="urn:microsoft.com/office/officeart/2005/8/layout/list1"/>
    <dgm:cxn modelId="{5DD1FE55-4B03-4CFA-B5AE-2434E13C9FDC}" srcId="{AECE4009-8600-441F-AD24-C2FAAD166015}" destId="{E70EAC61-E232-45E5-965F-24CBB66460E6}" srcOrd="7" destOrd="0" parTransId="{508D1AD1-40B5-4C31-AD9A-237567F85FBD}" sibTransId="{F1761513-0CC1-4124-8FE9-FF690E5AC254}"/>
    <dgm:cxn modelId="{D09F9976-B178-4C3C-BD53-31587094EC49}" type="presOf" srcId="{78F715FE-DCB2-4E3A-A1DB-4363FE7F4C8E}" destId="{7FDEC6AD-BB10-4CEA-8743-E9B18080B427}" srcOrd="0" destOrd="0" presId="urn:microsoft.com/office/officeart/2005/8/layout/list1"/>
    <dgm:cxn modelId="{04816879-2000-4B11-AF1E-9B0D2EAF9298}" type="presOf" srcId="{E70EAC61-E232-45E5-965F-24CBB66460E6}" destId="{B400E5E6-A50F-42B7-9BC9-D646707F54B5}" srcOrd="0" destOrd="0" presId="urn:microsoft.com/office/officeart/2005/8/layout/list1"/>
    <dgm:cxn modelId="{A6D1A97D-7B57-4350-9B14-586EE9DCBE67}" srcId="{AECE4009-8600-441F-AD24-C2FAAD166015}" destId="{7B7E6008-1E85-448C-990D-FF39D3E02F17}" srcOrd="3" destOrd="0" parTransId="{3C717CF7-4DA3-43CC-B21E-27E1B93590FB}" sibTransId="{EDE6443B-B87E-4C37-A5D4-34BE7CD9F833}"/>
    <dgm:cxn modelId="{02A9A38B-8BC3-4C35-89FB-6AB925CD515B}" type="presOf" srcId="{F814746D-BE34-4101-A57D-F899F81FF21D}" destId="{E9F1633E-94D4-4285-BB9F-0345707D67C3}" srcOrd="1" destOrd="0" presId="urn:microsoft.com/office/officeart/2005/8/layout/list1"/>
    <dgm:cxn modelId="{EC5A558D-DB57-4B65-9077-9C995B442D4F}" type="presOf" srcId="{7B7E6008-1E85-448C-990D-FF39D3E02F17}" destId="{A602E91F-B1AD-430D-8765-27FB21BC65E0}" srcOrd="0" destOrd="0" presId="urn:microsoft.com/office/officeart/2005/8/layout/list1"/>
    <dgm:cxn modelId="{2DACBB94-ABCD-4DF5-8CFC-9F50418DDB4E}" srcId="{AECE4009-8600-441F-AD24-C2FAAD166015}" destId="{752E9509-A08F-4367-82B6-D5BCC4EF68B8}" srcOrd="5" destOrd="0" parTransId="{B98A1044-3249-49E7-AC66-2AE02F0A3C73}" sibTransId="{9F96F2D9-3E68-40FE-A477-3D5B2F497764}"/>
    <dgm:cxn modelId="{170130A0-D5C3-4B08-A1DE-F13CE48231FC}" type="presOf" srcId="{F814746D-BE34-4101-A57D-F899F81FF21D}" destId="{70D4FD90-94F7-4DE0-9978-970A80733613}" srcOrd="0" destOrd="0" presId="urn:microsoft.com/office/officeart/2005/8/layout/list1"/>
    <dgm:cxn modelId="{7D8C65A5-A4BD-44EE-AED6-513C65D98E34}" srcId="{AECE4009-8600-441F-AD24-C2FAAD166015}" destId="{F814746D-BE34-4101-A57D-F899F81FF21D}" srcOrd="6" destOrd="0" parTransId="{118DD2F8-09F9-4909-AB13-66F69AE2BBBA}" sibTransId="{A674EDC9-5C1D-476C-A7F2-FD76232697C7}"/>
    <dgm:cxn modelId="{2EE63DB3-D6F4-4C6C-BBF0-DBFA4B0A63C8}" type="presOf" srcId="{92D29A4D-DA5C-41A6-B4B5-83F991AF9D46}" destId="{534191D1-0B6B-4799-A464-EC929B3A5770}" srcOrd="1" destOrd="0" presId="urn:microsoft.com/office/officeart/2005/8/layout/list1"/>
    <dgm:cxn modelId="{84505DCE-8C1E-439D-BCAF-99E1169F7B9A}" type="presOf" srcId="{92D29A4D-DA5C-41A6-B4B5-83F991AF9D46}" destId="{C00A3B38-8A4D-4E27-8DCD-A038B0778547}" srcOrd="0" destOrd="0" presId="urn:microsoft.com/office/officeart/2005/8/layout/list1"/>
    <dgm:cxn modelId="{4644E6DF-8963-437D-9D26-EB8AF08F489E}" type="presOf" srcId="{D9D11BCA-DE69-4C8F-B38A-57BF28ACD198}" destId="{DCB1CCE6-1156-4BCE-9A7C-7D65EAC1404D}" srcOrd="1" destOrd="0" presId="urn:microsoft.com/office/officeart/2005/8/layout/list1"/>
    <dgm:cxn modelId="{FC3BE0E4-973E-4088-A5FA-D5C5A9D0C940}" type="presOf" srcId="{C2DFD9C7-461E-4AF0-AC4E-2173F4345A38}" destId="{C37E5AA9-455D-4680-86DB-A2BDF36AD78C}" srcOrd="1" destOrd="0" presId="urn:microsoft.com/office/officeart/2005/8/layout/list1"/>
    <dgm:cxn modelId="{53C850E6-57E9-4F2E-859C-F875B54AB434}" srcId="{AECE4009-8600-441F-AD24-C2FAAD166015}" destId="{D9D11BCA-DE69-4C8F-B38A-57BF28ACD198}" srcOrd="2" destOrd="0" parTransId="{45B6C0C5-0A04-4632-8156-90F02B12A63C}" sibTransId="{489B5BED-5DE5-49C0-9F48-3F57E4F5D711}"/>
    <dgm:cxn modelId="{49819EE8-30B8-41F6-A850-7FAD7014867F}" type="presOf" srcId="{D2254507-3A81-419D-87D4-8718FC33ADC3}" destId="{CA9DFEF6-D774-4694-89DF-77036A1F7DBF}" srcOrd="0" destOrd="0" presId="urn:microsoft.com/office/officeart/2005/8/layout/list1"/>
    <dgm:cxn modelId="{D2F70FEC-5560-4200-97DA-0B8AF5E9BD6A}" type="presOf" srcId="{E70EAC61-E232-45E5-965F-24CBB66460E6}" destId="{56DC0CBF-35E2-4D29-BB68-A7823D5FAE4E}" srcOrd="1" destOrd="0" presId="urn:microsoft.com/office/officeart/2005/8/layout/list1"/>
    <dgm:cxn modelId="{0D01F6EE-BCD9-4456-A080-C289CC56643D}" srcId="{AECE4009-8600-441F-AD24-C2FAAD166015}" destId="{78F715FE-DCB2-4E3A-A1DB-4363FE7F4C8E}" srcOrd="1" destOrd="0" parTransId="{51CC3511-EF8C-4F22-8F1A-397BFFBF825F}" sibTransId="{FC0F1646-9C03-42E9-B525-F78CFE47AA89}"/>
    <dgm:cxn modelId="{F334ADFB-E757-499D-B11D-85DE4E62B006}" srcId="{AECE4009-8600-441F-AD24-C2FAAD166015}" destId="{D2254507-3A81-419D-87D4-8718FC33ADC3}" srcOrd="0" destOrd="0" parTransId="{F3B80159-FE44-4311-BB33-884FB6BDD02C}" sibTransId="{C1B3B6F7-8129-45DE-A896-A59739445EB7}"/>
    <dgm:cxn modelId="{625B568B-8415-4025-940D-99429FAF28F1}" type="presParOf" srcId="{313E12C7-D1BE-45DC-9CE0-AED36A90F7BC}" destId="{40A3CD84-CC34-4561-801A-F42A1FE654C8}" srcOrd="0" destOrd="0" presId="urn:microsoft.com/office/officeart/2005/8/layout/list1"/>
    <dgm:cxn modelId="{51100DE1-A24E-41FD-B9C2-B8FDD64126ED}" type="presParOf" srcId="{40A3CD84-CC34-4561-801A-F42A1FE654C8}" destId="{CA9DFEF6-D774-4694-89DF-77036A1F7DBF}" srcOrd="0" destOrd="0" presId="urn:microsoft.com/office/officeart/2005/8/layout/list1"/>
    <dgm:cxn modelId="{06A3B3D9-4A7C-4049-9B31-2396A0469ABE}" type="presParOf" srcId="{40A3CD84-CC34-4561-801A-F42A1FE654C8}" destId="{A3C6D34A-CB72-4676-8D98-AA85F6E08024}" srcOrd="1" destOrd="0" presId="urn:microsoft.com/office/officeart/2005/8/layout/list1"/>
    <dgm:cxn modelId="{A07B07C0-96A9-4E0D-BBE7-DBF21A8B87A8}" type="presParOf" srcId="{313E12C7-D1BE-45DC-9CE0-AED36A90F7BC}" destId="{E02C5B16-3C23-422C-8E59-251870FC4E29}" srcOrd="1" destOrd="0" presId="urn:microsoft.com/office/officeart/2005/8/layout/list1"/>
    <dgm:cxn modelId="{BC5A829C-ADE1-4041-9466-49E9D628BB6D}" type="presParOf" srcId="{313E12C7-D1BE-45DC-9CE0-AED36A90F7BC}" destId="{C7E03A19-BC29-4AD3-9D53-7657072B17DA}" srcOrd="2" destOrd="0" presId="urn:microsoft.com/office/officeart/2005/8/layout/list1"/>
    <dgm:cxn modelId="{3351AF7A-3959-4406-905E-D811B2BF6897}" type="presParOf" srcId="{313E12C7-D1BE-45DC-9CE0-AED36A90F7BC}" destId="{36216474-4006-4C3A-9C1C-9F351E632D6C}" srcOrd="3" destOrd="0" presId="urn:microsoft.com/office/officeart/2005/8/layout/list1"/>
    <dgm:cxn modelId="{BAC7059B-16B6-4F1B-A2A7-421A3BEAE156}" type="presParOf" srcId="{313E12C7-D1BE-45DC-9CE0-AED36A90F7BC}" destId="{EAA523B0-2D28-415F-889E-0716D65D6C31}" srcOrd="4" destOrd="0" presId="urn:microsoft.com/office/officeart/2005/8/layout/list1"/>
    <dgm:cxn modelId="{C20E3ADF-7BC9-48AF-A7DC-3CCCFA4FD50B}" type="presParOf" srcId="{EAA523B0-2D28-415F-889E-0716D65D6C31}" destId="{7FDEC6AD-BB10-4CEA-8743-E9B18080B427}" srcOrd="0" destOrd="0" presId="urn:microsoft.com/office/officeart/2005/8/layout/list1"/>
    <dgm:cxn modelId="{6CAE9DE6-E7D5-4083-84AD-977B2D372746}" type="presParOf" srcId="{EAA523B0-2D28-415F-889E-0716D65D6C31}" destId="{B38F9900-A1C3-4C58-9333-0E3FE0A3DA92}" srcOrd="1" destOrd="0" presId="urn:microsoft.com/office/officeart/2005/8/layout/list1"/>
    <dgm:cxn modelId="{CCBB79FA-8986-421B-8665-87A2AEFD2491}" type="presParOf" srcId="{313E12C7-D1BE-45DC-9CE0-AED36A90F7BC}" destId="{3911DEC0-840B-4D7D-AD7D-F3DD8A4229A7}" srcOrd="5" destOrd="0" presId="urn:microsoft.com/office/officeart/2005/8/layout/list1"/>
    <dgm:cxn modelId="{D86BC78E-F2D8-4733-9172-F9D1E863FB7C}" type="presParOf" srcId="{313E12C7-D1BE-45DC-9CE0-AED36A90F7BC}" destId="{20AC7371-FA2F-453A-9726-2D40EC2FCDB6}" srcOrd="6" destOrd="0" presId="urn:microsoft.com/office/officeart/2005/8/layout/list1"/>
    <dgm:cxn modelId="{DF166EB6-5633-48E0-9D10-BB20BD8F1DCC}" type="presParOf" srcId="{313E12C7-D1BE-45DC-9CE0-AED36A90F7BC}" destId="{E268B24D-E806-4092-9BEA-DECCDBA25A3D}" srcOrd="7" destOrd="0" presId="urn:microsoft.com/office/officeart/2005/8/layout/list1"/>
    <dgm:cxn modelId="{4D85D94E-9CA9-4495-8F4A-00E9ED6D1B68}" type="presParOf" srcId="{313E12C7-D1BE-45DC-9CE0-AED36A90F7BC}" destId="{5203164C-1080-4EEE-8229-21F84D0053A1}" srcOrd="8" destOrd="0" presId="urn:microsoft.com/office/officeart/2005/8/layout/list1"/>
    <dgm:cxn modelId="{75C5ACC2-DD5A-4476-9586-3C709E8E5621}" type="presParOf" srcId="{5203164C-1080-4EEE-8229-21F84D0053A1}" destId="{E2C9544A-39DB-46FB-8AA6-EB28A3DD0D3B}" srcOrd="0" destOrd="0" presId="urn:microsoft.com/office/officeart/2005/8/layout/list1"/>
    <dgm:cxn modelId="{A0A28E8B-AE3D-49B8-BFCD-15EC10737B93}" type="presParOf" srcId="{5203164C-1080-4EEE-8229-21F84D0053A1}" destId="{DCB1CCE6-1156-4BCE-9A7C-7D65EAC1404D}" srcOrd="1" destOrd="0" presId="urn:microsoft.com/office/officeart/2005/8/layout/list1"/>
    <dgm:cxn modelId="{FEB549FA-43A3-4CD2-91BB-010A52E175E2}" type="presParOf" srcId="{313E12C7-D1BE-45DC-9CE0-AED36A90F7BC}" destId="{A1D5F5CA-FB98-4F9D-859B-F65360F0F907}" srcOrd="9" destOrd="0" presId="urn:microsoft.com/office/officeart/2005/8/layout/list1"/>
    <dgm:cxn modelId="{BD43A3E2-778B-4A76-9245-A3303B0C2DCE}" type="presParOf" srcId="{313E12C7-D1BE-45DC-9CE0-AED36A90F7BC}" destId="{678C813F-D2C6-4643-9ECB-9CB966987031}" srcOrd="10" destOrd="0" presId="urn:microsoft.com/office/officeart/2005/8/layout/list1"/>
    <dgm:cxn modelId="{1E76CC44-D31E-4B0D-9A85-90FF582A758C}" type="presParOf" srcId="{313E12C7-D1BE-45DC-9CE0-AED36A90F7BC}" destId="{AF05F4F5-2687-4D63-9F7C-E8D359305D10}" srcOrd="11" destOrd="0" presId="urn:microsoft.com/office/officeart/2005/8/layout/list1"/>
    <dgm:cxn modelId="{4068D317-F879-4EFC-96D0-2C7D09DAA1D0}" type="presParOf" srcId="{313E12C7-D1BE-45DC-9CE0-AED36A90F7BC}" destId="{E05C99BA-2F94-429E-82DF-85786E048CCC}" srcOrd="12" destOrd="0" presId="urn:microsoft.com/office/officeart/2005/8/layout/list1"/>
    <dgm:cxn modelId="{F88E9378-CBCF-4896-945E-7622245541D0}" type="presParOf" srcId="{E05C99BA-2F94-429E-82DF-85786E048CCC}" destId="{A602E91F-B1AD-430D-8765-27FB21BC65E0}" srcOrd="0" destOrd="0" presId="urn:microsoft.com/office/officeart/2005/8/layout/list1"/>
    <dgm:cxn modelId="{A5297DF2-B5F4-40F2-B917-A99F5A86333C}" type="presParOf" srcId="{E05C99BA-2F94-429E-82DF-85786E048CCC}" destId="{6B39DD9F-AB9E-4CAE-A673-65B7A7E511A4}" srcOrd="1" destOrd="0" presId="urn:microsoft.com/office/officeart/2005/8/layout/list1"/>
    <dgm:cxn modelId="{179C6F41-748B-4E11-ABC6-BC9653D9D9F6}" type="presParOf" srcId="{313E12C7-D1BE-45DC-9CE0-AED36A90F7BC}" destId="{8EBE8743-BB13-43D5-B158-52F1A7716A77}" srcOrd="13" destOrd="0" presId="urn:microsoft.com/office/officeart/2005/8/layout/list1"/>
    <dgm:cxn modelId="{2F3D1374-6184-49EC-BCAF-1F13EF7E5A54}" type="presParOf" srcId="{313E12C7-D1BE-45DC-9CE0-AED36A90F7BC}" destId="{46B208BA-70D6-41CF-B1D4-2BB921A122D3}" srcOrd="14" destOrd="0" presId="urn:microsoft.com/office/officeart/2005/8/layout/list1"/>
    <dgm:cxn modelId="{488B106C-41A6-443F-B230-CF8D22028D66}" type="presParOf" srcId="{313E12C7-D1BE-45DC-9CE0-AED36A90F7BC}" destId="{B5C57BBB-B347-4D69-8225-054E7C37079A}" srcOrd="15" destOrd="0" presId="urn:microsoft.com/office/officeart/2005/8/layout/list1"/>
    <dgm:cxn modelId="{79BB62AE-EAA5-45E6-86EA-4C2DFEE52B55}" type="presParOf" srcId="{313E12C7-D1BE-45DC-9CE0-AED36A90F7BC}" destId="{427E0F3A-3DE6-4208-9958-315145ABF544}" srcOrd="16" destOrd="0" presId="urn:microsoft.com/office/officeart/2005/8/layout/list1"/>
    <dgm:cxn modelId="{15C00E0B-5ED1-483D-AC19-B04734D21C54}" type="presParOf" srcId="{427E0F3A-3DE6-4208-9958-315145ABF544}" destId="{B06A0977-E2DC-438F-B90C-FF3A3AD7FAF1}" srcOrd="0" destOrd="0" presId="urn:microsoft.com/office/officeart/2005/8/layout/list1"/>
    <dgm:cxn modelId="{56D8CFCC-91FE-4B81-B8DD-29E418BEB46B}" type="presParOf" srcId="{427E0F3A-3DE6-4208-9958-315145ABF544}" destId="{C37E5AA9-455D-4680-86DB-A2BDF36AD78C}" srcOrd="1" destOrd="0" presId="urn:microsoft.com/office/officeart/2005/8/layout/list1"/>
    <dgm:cxn modelId="{E16A6715-A830-4394-9AC8-9D657544AED9}" type="presParOf" srcId="{313E12C7-D1BE-45DC-9CE0-AED36A90F7BC}" destId="{C49A1F19-78BE-43C0-9A92-5B595B99D56B}" srcOrd="17" destOrd="0" presId="urn:microsoft.com/office/officeart/2005/8/layout/list1"/>
    <dgm:cxn modelId="{1FB6BC89-BC7E-4D1E-AA22-F5AD130EFB49}" type="presParOf" srcId="{313E12C7-D1BE-45DC-9CE0-AED36A90F7BC}" destId="{61BC246B-565B-455D-9689-97BDCDB81673}" srcOrd="18" destOrd="0" presId="urn:microsoft.com/office/officeart/2005/8/layout/list1"/>
    <dgm:cxn modelId="{EE7F8110-EC9B-4B0F-A0F5-6B738F16224E}" type="presParOf" srcId="{313E12C7-D1BE-45DC-9CE0-AED36A90F7BC}" destId="{AC80CFE6-F850-42D0-B6EC-698164C8DCB3}" srcOrd="19" destOrd="0" presId="urn:microsoft.com/office/officeart/2005/8/layout/list1"/>
    <dgm:cxn modelId="{55D49177-42AA-43A0-9D1A-8B9CA0C9603C}" type="presParOf" srcId="{313E12C7-D1BE-45DC-9CE0-AED36A90F7BC}" destId="{5E5D0D45-5BDC-4D01-950F-7B5B37A2CD06}" srcOrd="20" destOrd="0" presId="urn:microsoft.com/office/officeart/2005/8/layout/list1"/>
    <dgm:cxn modelId="{6CE66251-C756-47A8-8948-5639812D9DEC}" type="presParOf" srcId="{5E5D0D45-5BDC-4D01-950F-7B5B37A2CD06}" destId="{DDB34EA7-A1A7-4B65-91D0-8D9CBC9BAA87}" srcOrd="0" destOrd="0" presId="urn:microsoft.com/office/officeart/2005/8/layout/list1"/>
    <dgm:cxn modelId="{8B8EE520-9556-4955-B508-0C024D3BDF17}" type="presParOf" srcId="{5E5D0D45-5BDC-4D01-950F-7B5B37A2CD06}" destId="{96D7DC19-20FC-47CF-8517-D8825931A18E}" srcOrd="1" destOrd="0" presId="urn:microsoft.com/office/officeart/2005/8/layout/list1"/>
    <dgm:cxn modelId="{8C46E363-9552-4B37-BC65-E9AA5AAE401D}" type="presParOf" srcId="{313E12C7-D1BE-45DC-9CE0-AED36A90F7BC}" destId="{BAFF6A6B-32D2-47ED-BAFE-1454F1095E15}" srcOrd="21" destOrd="0" presId="urn:microsoft.com/office/officeart/2005/8/layout/list1"/>
    <dgm:cxn modelId="{383F58F5-6758-4A9F-A199-476080A20A80}" type="presParOf" srcId="{313E12C7-D1BE-45DC-9CE0-AED36A90F7BC}" destId="{5FAEA388-39BE-443C-AA59-85258F0E7F86}" srcOrd="22" destOrd="0" presId="urn:microsoft.com/office/officeart/2005/8/layout/list1"/>
    <dgm:cxn modelId="{E05505DD-C457-421D-9A3D-9FAAF216A327}" type="presParOf" srcId="{313E12C7-D1BE-45DC-9CE0-AED36A90F7BC}" destId="{615B3149-8405-4F4A-971B-F55E43C27308}" srcOrd="23" destOrd="0" presId="urn:microsoft.com/office/officeart/2005/8/layout/list1"/>
    <dgm:cxn modelId="{B5768CDC-8EE0-4A73-9518-8B5F92F6F802}" type="presParOf" srcId="{313E12C7-D1BE-45DC-9CE0-AED36A90F7BC}" destId="{223376A4-DBC4-462E-B2E4-0F6F8A5C5737}" srcOrd="24" destOrd="0" presId="urn:microsoft.com/office/officeart/2005/8/layout/list1"/>
    <dgm:cxn modelId="{FEA467F5-E187-4482-9218-354A289E29BE}" type="presParOf" srcId="{223376A4-DBC4-462E-B2E4-0F6F8A5C5737}" destId="{70D4FD90-94F7-4DE0-9978-970A80733613}" srcOrd="0" destOrd="0" presId="urn:microsoft.com/office/officeart/2005/8/layout/list1"/>
    <dgm:cxn modelId="{2DD922B8-2D96-4008-AFEC-A6E40554B1FC}" type="presParOf" srcId="{223376A4-DBC4-462E-B2E4-0F6F8A5C5737}" destId="{E9F1633E-94D4-4285-BB9F-0345707D67C3}" srcOrd="1" destOrd="0" presId="urn:microsoft.com/office/officeart/2005/8/layout/list1"/>
    <dgm:cxn modelId="{C1C9FFCD-19CF-4E87-A394-EFF6F40F6CDE}" type="presParOf" srcId="{313E12C7-D1BE-45DC-9CE0-AED36A90F7BC}" destId="{9F1C6519-171E-4140-9330-87022716FF6B}" srcOrd="25" destOrd="0" presId="urn:microsoft.com/office/officeart/2005/8/layout/list1"/>
    <dgm:cxn modelId="{222B4124-63F5-4792-9F59-1A4549F141AF}" type="presParOf" srcId="{313E12C7-D1BE-45DC-9CE0-AED36A90F7BC}" destId="{3F35F8DA-EDAD-49DB-85F1-CEDC7809F28D}" srcOrd="26" destOrd="0" presId="urn:microsoft.com/office/officeart/2005/8/layout/list1"/>
    <dgm:cxn modelId="{B82C8B87-C83B-4082-AA1C-5F4517CC1B7D}" type="presParOf" srcId="{313E12C7-D1BE-45DC-9CE0-AED36A90F7BC}" destId="{AF224218-8EB7-47F7-B9C0-3B099A89769F}" srcOrd="27" destOrd="0" presId="urn:microsoft.com/office/officeart/2005/8/layout/list1"/>
    <dgm:cxn modelId="{CB87FC82-1E93-447F-9C02-88364F1C1935}" type="presParOf" srcId="{313E12C7-D1BE-45DC-9CE0-AED36A90F7BC}" destId="{10601A88-A5E4-4C3A-B231-CC4CE3CA152C}" srcOrd="28" destOrd="0" presId="urn:microsoft.com/office/officeart/2005/8/layout/list1"/>
    <dgm:cxn modelId="{F6919510-EA2C-45DC-B527-D93ED0FD8F38}" type="presParOf" srcId="{10601A88-A5E4-4C3A-B231-CC4CE3CA152C}" destId="{B400E5E6-A50F-42B7-9BC9-D646707F54B5}" srcOrd="0" destOrd="0" presId="urn:microsoft.com/office/officeart/2005/8/layout/list1"/>
    <dgm:cxn modelId="{C4AE4252-2F71-4343-A39A-66A7B01A96E1}" type="presParOf" srcId="{10601A88-A5E4-4C3A-B231-CC4CE3CA152C}" destId="{56DC0CBF-35E2-4D29-BB68-A7823D5FAE4E}" srcOrd="1" destOrd="0" presId="urn:microsoft.com/office/officeart/2005/8/layout/list1"/>
    <dgm:cxn modelId="{1FE23FC3-F944-42C1-A700-4425418C2867}" type="presParOf" srcId="{313E12C7-D1BE-45DC-9CE0-AED36A90F7BC}" destId="{D70EB32D-4B41-4373-9214-9760672F21AC}" srcOrd="29" destOrd="0" presId="urn:microsoft.com/office/officeart/2005/8/layout/list1"/>
    <dgm:cxn modelId="{F5CD0C9C-2E6D-4E55-8068-01417640923D}" type="presParOf" srcId="{313E12C7-D1BE-45DC-9CE0-AED36A90F7BC}" destId="{8865748E-4CF1-472C-B119-CE482087A888}" srcOrd="30" destOrd="0" presId="urn:microsoft.com/office/officeart/2005/8/layout/list1"/>
    <dgm:cxn modelId="{1890F42B-4FE5-46D7-A686-325FC8EDE954}" type="presParOf" srcId="{313E12C7-D1BE-45DC-9CE0-AED36A90F7BC}" destId="{1609E276-D058-4003-B768-2DCA453AEA6B}" srcOrd="31" destOrd="0" presId="urn:microsoft.com/office/officeart/2005/8/layout/list1"/>
    <dgm:cxn modelId="{F5E92821-83DE-43C5-8D7D-71C2B014E4B4}" type="presParOf" srcId="{313E12C7-D1BE-45DC-9CE0-AED36A90F7BC}" destId="{8762892F-DC55-4966-8265-F0E407ABE458}" srcOrd="32" destOrd="0" presId="urn:microsoft.com/office/officeart/2005/8/layout/list1"/>
    <dgm:cxn modelId="{8FB768D7-FF6B-4ABE-A614-21D89AD06E85}" type="presParOf" srcId="{8762892F-DC55-4966-8265-F0E407ABE458}" destId="{C00A3B38-8A4D-4E27-8DCD-A038B0778547}" srcOrd="0" destOrd="0" presId="urn:microsoft.com/office/officeart/2005/8/layout/list1"/>
    <dgm:cxn modelId="{9D0D5501-81F9-4AA2-9BC2-70C4202327B6}" type="presParOf" srcId="{8762892F-DC55-4966-8265-F0E407ABE458}" destId="{534191D1-0B6B-4799-A464-EC929B3A5770}" srcOrd="1" destOrd="0" presId="urn:microsoft.com/office/officeart/2005/8/layout/list1"/>
    <dgm:cxn modelId="{0BE29ED8-4134-44A3-91CB-0D190D664EBB}" type="presParOf" srcId="{313E12C7-D1BE-45DC-9CE0-AED36A90F7BC}" destId="{E440C0C0-76CF-4AC2-9018-6F069E68CB5D}" srcOrd="33" destOrd="0" presId="urn:microsoft.com/office/officeart/2005/8/layout/list1"/>
    <dgm:cxn modelId="{44546515-8D31-4C00-8FE7-ECD3CA95E3B0}" type="presParOf" srcId="{313E12C7-D1BE-45DC-9CE0-AED36A90F7BC}" destId="{9F269AC8-59DC-4582-AD72-6CF760012471}" srcOrd="3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216062-5968-4681-ABDC-64A5D7F2016C}" type="doc">
      <dgm:prSet loTypeId="urn:microsoft.com/office/officeart/2009/3/layout/FramedTextPicture" loCatId="picture" qsTypeId="urn:microsoft.com/office/officeart/2005/8/quickstyle/simple1" qsCatId="simple" csTypeId="urn:microsoft.com/office/officeart/2005/8/colors/colorful3" csCatId="colorful" phldr="1"/>
      <dgm:spPr/>
      <dgm:t>
        <a:bodyPr/>
        <a:lstStyle/>
        <a:p>
          <a:endParaRPr lang="en-IN"/>
        </a:p>
      </dgm:t>
    </dgm:pt>
    <dgm:pt modelId="{C09704EB-7D3D-40B6-97DE-10EFF07DEF3B}">
      <dgm:prSet phldrT="[Text]"/>
      <dgm:spPr/>
      <dgm:t>
        <a:bodyPr/>
        <a:lstStyle/>
        <a:p>
          <a:r>
            <a:rPr lang="en-US" b="0" i="0" dirty="0"/>
            <a:t>A Wireless Intrusion Detection System (WIDS) is a commercial technology that monitors the radio frequency spectrum for unauthorized wireless transmissions and activities. It uses a system of sensors to monitor the network for unauthorized devices, such as rogue access points. WIDS can help detect and prevent various types of wireless attacks, such as denial of service, man-in-the-middle, rogue access point, evil twin, and spoofing</a:t>
          </a:r>
          <a:endParaRPr lang="en-IN" dirty="0"/>
        </a:p>
      </dgm:t>
    </dgm:pt>
    <dgm:pt modelId="{69E8C828-9339-40E2-8AD9-A5901B902260}" type="parTrans" cxnId="{E4E56C87-CC60-4407-9E27-DFBB65707090}">
      <dgm:prSet/>
      <dgm:spPr/>
      <dgm:t>
        <a:bodyPr/>
        <a:lstStyle/>
        <a:p>
          <a:endParaRPr lang="en-IN"/>
        </a:p>
      </dgm:t>
    </dgm:pt>
    <dgm:pt modelId="{F97948C7-87B1-4515-BFEC-BD32B78CA5C4}" type="sibTrans" cxnId="{E4E56C87-CC60-4407-9E27-DFBB65707090}">
      <dgm:prSet/>
      <dgm:spPr/>
      <dgm:t>
        <a:bodyPr/>
        <a:lstStyle/>
        <a:p>
          <a:endParaRPr lang="en-IN"/>
        </a:p>
      </dgm:t>
    </dgm:pt>
    <dgm:pt modelId="{68086245-32F8-453C-B69C-E047558CA64D}" type="pres">
      <dgm:prSet presAssocID="{84216062-5968-4681-ABDC-64A5D7F2016C}" presName="Name0" presStyleCnt="0">
        <dgm:presLayoutVars>
          <dgm:chMax/>
          <dgm:chPref/>
          <dgm:dir/>
        </dgm:presLayoutVars>
      </dgm:prSet>
      <dgm:spPr/>
    </dgm:pt>
    <dgm:pt modelId="{EF8D1B85-5220-4D00-A50C-0496C78F1CC3}" type="pres">
      <dgm:prSet presAssocID="{C09704EB-7D3D-40B6-97DE-10EFF07DEF3B}" presName="composite" presStyleCnt="0">
        <dgm:presLayoutVars>
          <dgm:chMax/>
          <dgm:chPref/>
        </dgm:presLayoutVars>
      </dgm:prSet>
      <dgm:spPr/>
    </dgm:pt>
    <dgm:pt modelId="{6CF5FEFC-8A89-44CA-A135-648BA5280F42}" type="pres">
      <dgm:prSet presAssocID="{C09704EB-7D3D-40B6-97DE-10EFF07DEF3B}" presName="Image"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12F269CF-E421-4E04-994D-B61DA7A333B8}" type="pres">
      <dgm:prSet presAssocID="{C09704EB-7D3D-40B6-97DE-10EFF07DEF3B}" presName="ParentText" presStyleLbl="revTx" presStyleIdx="0" presStyleCnt="1">
        <dgm:presLayoutVars>
          <dgm:chMax val="0"/>
          <dgm:chPref val="0"/>
          <dgm:bulletEnabled val="1"/>
        </dgm:presLayoutVars>
      </dgm:prSet>
      <dgm:spPr/>
    </dgm:pt>
    <dgm:pt modelId="{3E99AC9A-9B5F-4063-9CF7-593CC98B7ECE}" type="pres">
      <dgm:prSet presAssocID="{C09704EB-7D3D-40B6-97DE-10EFF07DEF3B}" presName="tlFrame" presStyleLbl="node1" presStyleIdx="0" presStyleCnt="4"/>
      <dgm:spPr/>
    </dgm:pt>
    <dgm:pt modelId="{6DFBBEB0-E180-4000-83E8-16A33D4BBB63}" type="pres">
      <dgm:prSet presAssocID="{C09704EB-7D3D-40B6-97DE-10EFF07DEF3B}" presName="trFrame" presStyleLbl="node1" presStyleIdx="1" presStyleCnt="4"/>
      <dgm:spPr/>
    </dgm:pt>
    <dgm:pt modelId="{1AFED561-EE0C-4EBD-B3C2-A60591E3C5CA}" type="pres">
      <dgm:prSet presAssocID="{C09704EB-7D3D-40B6-97DE-10EFF07DEF3B}" presName="blFrame" presStyleLbl="node1" presStyleIdx="2" presStyleCnt="4"/>
      <dgm:spPr/>
    </dgm:pt>
    <dgm:pt modelId="{75355381-0B9F-4111-AFA7-6CBCEF97C108}" type="pres">
      <dgm:prSet presAssocID="{C09704EB-7D3D-40B6-97DE-10EFF07DEF3B}" presName="brFrame" presStyleLbl="node1" presStyleIdx="3" presStyleCnt="4"/>
      <dgm:spPr/>
    </dgm:pt>
  </dgm:ptLst>
  <dgm:cxnLst>
    <dgm:cxn modelId="{6C23460D-9A51-42C7-B63E-FF8198B9CD1F}" type="presOf" srcId="{84216062-5968-4681-ABDC-64A5D7F2016C}" destId="{68086245-32F8-453C-B69C-E047558CA64D}" srcOrd="0" destOrd="0" presId="urn:microsoft.com/office/officeart/2009/3/layout/FramedTextPicture"/>
    <dgm:cxn modelId="{E4E56C87-CC60-4407-9E27-DFBB65707090}" srcId="{84216062-5968-4681-ABDC-64A5D7F2016C}" destId="{C09704EB-7D3D-40B6-97DE-10EFF07DEF3B}" srcOrd="0" destOrd="0" parTransId="{69E8C828-9339-40E2-8AD9-A5901B902260}" sibTransId="{F97948C7-87B1-4515-BFEC-BD32B78CA5C4}"/>
    <dgm:cxn modelId="{1D04DFD7-53E1-454D-A6C1-FCF39AC6AEF3}" type="presOf" srcId="{C09704EB-7D3D-40B6-97DE-10EFF07DEF3B}" destId="{12F269CF-E421-4E04-994D-B61DA7A333B8}" srcOrd="0" destOrd="0" presId="urn:microsoft.com/office/officeart/2009/3/layout/FramedTextPicture"/>
    <dgm:cxn modelId="{416F3406-1B8E-4B65-BE86-A2DC08F66DAE}" type="presParOf" srcId="{68086245-32F8-453C-B69C-E047558CA64D}" destId="{EF8D1B85-5220-4D00-A50C-0496C78F1CC3}" srcOrd="0" destOrd="0" presId="urn:microsoft.com/office/officeart/2009/3/layout/FramedTextPicture"/>
    <dgm:cxn modelId="{E8B02247-B85D-42A5-ACC1-FF4C78911095}" type="presParOf" srcId="{EF8D1B85-5220-4D00-A50C-0496C78F1CC3}" destId="{6CF5FEFC-8A89-44CA-A135-648BA5280F42}" srcOrd="0" destOrd="0" presId="urn:microsoft.com/office/officeart/2009/3/layout/FramedTextPicture"/>
    <dgm:cxn modelId="{0CE2272A-612B-4664-BDEA-9E34C06FD6C5}" type="presParOf" srcId="{EF8D1B85-5220-4D00-A50C-0496C78F1CC3}" destId="{12F269CF-E421-4E04-994D-B61DA7A333B8}" srcOrd="1" destOrd="0" presId="urn:microsoft.com/office/officeart/2009/3/layout/FramedTextPicture"/>
    <dgm:cxn modelId="{95F1312F-5DA3-4FF6-8E52-F42D2DC438C9}" type="presParOf" srcId="{EF8D1B85-5220-4D00-A50C-0496C78F1CC3}" destId="{3E99AC9A-9B5F-4063-9CF7-593CC98B7ECE}" srcOrd="2" destOrd="0" presId="urn:microsoft.com/office/officeart/2009/3/layout/FramedTextPicture"/>
    <dgm:cxn modelId="{DAE1FB15-68C0-4C21-8C5B-B901EFA7704B}" type="presParOf" srcId="{EF8D1B85-5220-4D00-A50C-0496C78F1CC3}" destId="{6DFBBEB0-E180-4000-83E8-16A33D4BBB63}" srcOrd="3" destOrd="0" presId="urn:microsoft.com/office/officeart/2009/3/layout/FramedTextPicture"/>
    <dgm:cxn modelId="{7CC96C58-4D53-4334-9443-9B04EEAA5883}" type="presParOf" srcId="{EF8D1B85-5220-4D00-A50C-0496C78F1CC3}" destId="{1AFED561-EE0C-4EBD-B3C2-A60591E3C5CA}" srcOrd="4" destOrd="0" presId="urn:microsoft.com/office/officeart/2009/3/layout/FramedTextPicture"/>
    <dgm:cxn modelId="{E9F38AB9-F643-41B1-83E7-C2E8F0527D3B}" type="presParOf" srcId="{EF8D1B85-5220-4D00-A50C-0496C78F1CC3}" destId="{75355381-0B9F-4111-AFA7-6CBCEF97C108}"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9091E8-9D24-4E84-963C-5DA8D0A1AED2}"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IN"/>
        </a:p>
      </dgm:t>
    </dgm:pt>
    <dgm:pt modelId="{F867AFD1-87AE-4A1F-8831-BAF59AB7188B}">
      <dgm:prSet phldrT="[Text]"/>
      <dgm:spPr/>
      <dgm:t>
        <a:bodyPr/>
        <a:lstStyle/>
        <a:p>
          <a:r>
            <a:rPr lang="en-IN" b="1" i="0" dirty="0"/>
            <a:t>~ IAAS</a:t>
          </a:r>
          <a:endParaRPr lang="en-IN" dirty="0"/>
        </a:p>
      </dgm:t>
    </dgm:pt>
    <dgm:pt modelId="{FED4B7F9-1D6C-45DA-8AE5-7DDDA726B119}" type="parTrans" cxnId="{84737243-843F-4F2B-97A7-4AE4BAA3F801}">
      <dgm:prSet/>
      <dgm:spPr/>
      <dgm:t>
        <a:bodyPr/>
        <a:lstStyle/>
        <a:p>
          <a:endParaRPr lang="en-IN"/>
        </a:p>
      </dgm:t>
    </dgm:pt>
    <dgm:pt modelId="{AFB816AD-4B67-4AFD-ADAE-09629615C9D5}" type="sibTrans" cxnId="{84737243-843F-4F2B-97A7-4AE4BAA3F801}">
      <dgm:prSet/>
      <dgm:spPr/>
      <dgm:t>
        <a:bodyPr/>
        <a:lstStyle/>
        <a:p>
          <a:endParaRPr lang="en-IN"/>
        </a:p>
      </dgm:t>
    </dgm:pt>
    <dgm:pt modelId="{F12D37EC-3921-4F00-92A6-84ABBB598787}">
      <dgm:prSet phldrT="[Text]"/>
      <dgm:spPr/>
      <dgm:t>
        <a:bodyPr/>
        <a:lstStyle/>
        <a:p>
          <a:r>
            <a:rPr lang="en-US" b="0" i="0" dirty="0"/>
            <a:t>Infrastructure As A Service (IAAS) </a:t>
          </a:r>
          <a:endParaRPr lang="en-IN" dirty="0"/>
        </a:p>
      </dgm:t>
    </dgm:pt>
    <dgm:pt modelId="{4312D0FC-8071-4556-BB66-D1BED4F05562}" type="parTrans" cxnId="{C0F150AA-E345-4C73-82CF-B8915152F266}">
      <dgm:prSet/>
      <dgm:spPr/>
      <dgm:t>
        <a:bodyPr/>
        <a:lstStyle/>
        <a:p>
          <a:endParaRPr lang="en-IN"/>
        </a:p>
      </dgm:t>
    </dgm:pt>
    <dgm:pt modelId="{6C6423E0-9C52-43A6-92B8-3B1F535860F1}" type="sibTrans" cxnId="{C0F150AA-E345-4C73-82CF-B8915152F266}">
      <dgm:prSet/>
      <dgm:spPr/>
      <dgm:t>
        <a:bodyPr/>
        <a:lstStyle/>
        <a:p>
          <a:endParaRPr lang="en-IN"/>
        </a:p>
      </dgm:t>
    </dgm:pt>
    <dgm:pt modelId="{5AA625CF-AB2C-40D1-BF35-2C85C818B307}">
      <dgm:prSet phldrT="[Text]"/>
      <dgm:spPr/>
      <dgm:t>
        <a:bodyPr/>
        <a:lstStyle/>
        <a:p>
          <a:r>
            <a:rPr lang="en-US" b="0" i="0" dirty="0"/>
            <a:t>Infrastructure As A Service (IAAS) is means of delivering computing infrastructure as on-demand services. It is one of the three fundamental cloud service models. The user purchases servers, software data center space, or network equipment and rent those resources through a fully outsourced, on-demand service model. It allows dynamic scaling and the resources are distributed as a service. It generally includes multiple-user on a single piece of hardware. </a:t>
          </a:r>
        </a:p>
        <a:p>
          <a:r>
            <a:rPr lang="en-US" b="0" i="0" dirty="0"/>
            <a:t>It totally depends upon the customer to choose its resources wisely and as per need. Also, it provides billing management too.</a:t>
          </a:r>
          <a:endParaRPr lang="en-IN" dirty="0"/>
        </a:p>
      </dgm:t>
    </dgm:pt>
    <dgm:pt modelId="{454070DD-BEA2-427B-A1D9-D779B51169B6}" type="parTrans" cxnId="{8F11BE4B-CE0E-4D83-94B6-DF13E486852E}">
      <dgm:prSet/>
      <dgm:spPr/>
      <dgm:t>
        <a:bodyPr/>
        <a:lstStyle/>
        <a:p>
          <a:endParaRPr lang="en-IN"/>
        </a:p>
      </dgm:t>
    </dgm:pt>
    <dgm:pt modelId="{F810B359-C8DE-40EA-BD46-28F6C165B8DC}" type="sibTrans" cxnId="{8F11BE4B-CE0E-4D83-94B6-DF13E486852E}">
      <dgm:prSet/>
      <dgm:spPr/>
      <dgm:t>
        <a:bodyPr/>
        <a:lstStyle/>
        <a:p>
          <a:endParaRPr lang="en-IN"/>
        </a:p>
      </dgm:t>
    </dgm:pt>
    <dgm:pt modelId="{B35A0EFC-7350-4694-828B-D332A489210A}">
      <dgm:prSet phldrT="[Text]"/>
      <dgm:spPr/>
      <dgm:t>
        <a:bodyPr/>
        <a:lstStyle/>
        <a:p>
          <a:r>
            <a:rPr lang="en-IN" b="1" i="0" dirty="0"/>
            <a:t>~ PAAS</a:t>
          </a:r>
          <a:endParaRPr lang="en-IN" dirty="0"/>
        </a:p>
      </dgm:t>
    </dgm:pt>
    <dgm:pt modelId="{E9ABA7B5-FF5E-4FC9-8A44-03E3F3FF7137}" type="parTrans" cxnId="{E0C8F794-EE75-477D-832D-396ABA8502C9}">
      <dgm:prSet/>
      <dgm:spPr/>
      <dgm:t>
        <a:bodyPr/>
        <a:lstStyle/>
        <a:p>
          <a:endParaRPr lang="en-IN"/>
        </a:p>
      </dgm:t>
    </dgm:pt>
    <dgm:pt modelId="{356A2686-4460-4D1B-AD89-A3E2379115CB}" type="sibTrans" cxnId="{E0C8F794-EE75-477D-832D-396ABA8502C9}">
      <dgm:prSet/>
      <dgm:spPr/>
      <dgm:t>
        <a:bodyPr/>
        <a:lstStyle/>
        <a:p>
          <a:endParaRPr lang="en-IN"/>
        </a:p>
      </dgm:t>
    </dgm:pt>
    <dgm:pt modelId="{6F1D8693-2AAA-443C-9252-16467F6AF178}">
      <dgm:prSet phldrT="[Text]"/>
      <dgm:spPr/>
      <dgm:t>
        <a:bodyPr/>
        <a:lstStyle/>
        <a:p>
          <a:r>
            <a:rPr lang="en-US" b="0" i="0" dirty="0"/>
            <a:t>Platform As A Service (PAAS) </a:t>
          </a:r>
          <a:endParaRPr lang="en-IN" dirty="0"/>
        </a:p>
      </dgm:t>
    </dgm:pt>
    <dgm:pt modelId="{34178D84-11FF-421D-A2CF-E94E923B606D}" type="parTrans" cxnId="{5E6DB115-9A29-4311-940D-1DF57B2BACAF}">
      <dgm:prSet/>
      <dgm:spPr/>
      <dgm:t>
        <a:bodyPr/>
        <a:lstStyle/>
        <a:p>
          <a:endParaRPr lang="en-IN"/>
        </a:p>
      </dgm:t>
    </dgm:pt>
    <dgm:pt modelId="{2FBC88A9-D512-4B36-8CC8-94E02DB127E7}" type="sibTrans" cxnId="{5E6DB115-9A29-4311-940D-1DF57B2BACAF}">
      <dgm:prSet/>
      <dgm:spPr/>
      <dgm:t>
        <a:bodyPr/>
        <a:lstStyle/>
        <a:p>
          <a:endParaRPr lang="en-IN"/>
        </a:p>
      </dgm:t>
    </dgm:pt>
    <dgm:pt modelId="{CAB53A97-8CD2-4DD6-8C2F-717C86278A80}">
      <dgm:prSet phldrT="[Text]"/>
      <dgm:spPr/>
      <dgm:t>
        <a:bodyPr/>
        <a:lstStyle/>
        <a:p>
          <a:r>
            <a:rPr lang="en-US" b="0" i="0" dirty="0"/>
            <a:t>Platform As A Service (PAAS) is a cloud delivery model for applications composed of services managed by a third party. It provides elastic scaling of your application which allows developers to build applications and services over the internet and the deployment models include public, private and hybrid. </a:t>
          </a:r>
        </a:p>
        <a:p>
          <a:r>
            <a:rPr lang="en-US" b="0" i="0" dirty="0"/>
            <a:t>Basically, it is a service where a third-party provider provides both software and hardware tools to the cloud computing. The tools which are provided are used by developers. PAAS is also known as Application PAAS. It helps us to organize and maintain useful applications and services. It has a well-equipped management system and is less expensive compared to IAAS.</a:t>
          </a:r>
          <a:endParaRPr lang="en-IN" dirty="0"/>
        </a:p>
      </dgm:t>
    </dgm:pt>
    <dgm:pt modelId="{E3CDD298-181C-4E05-8744-EA9CDB05AC6A}" type="parTrans" cxnId="{65419324-9D32-4DAE-8773-C44C2680A09B}">
      <dgm:prSet/>
      <dgm:spPr/>
      <dgm:t>
        <a:bodyPr/>
        <a:lstStyle/>
        <a:p>
          <a:endParaRPr lang="en-IN"/>
        </a:p>
      </dgm:t>
    </dgm:pt>
    <dgm:pt modelId="{29EE74D5-400B-471A-8A4C-EF4B1A11F766}" type="sibTrans" cxnId="{65419324-9D32-4DAE-8773-C44C2680A09B}">
      <dgm:prSet/>
      <dgm:spPr/>
      <dgm:t>
        <a:bodyPr/>
        <a:lstStyle/>
        <a:p>
          <a:endParaRPr lang="en-IN"/>
        </a:p>
      </dgm:t>
    </dgm:pt>
    <dgm:pt modelId="{5C6DB3B2-CCF7-4D3E-B539-F8D9510CA611}">
      <dgm:prSet phldrT="[Text]"/>
      <dgm:spPr/>
      <dgm:t>
        <a:bodyPr/>
        <a:lstStyle/>
        <a:p>
          <a:r>
            <a:rPr lang="en-IN" b="1" i="0" dirty="0"/>
            <a:t>~ SAAS</a:t>
          </a:r>
          <a:endParaRPr lang="en-IN" dirty="0"/>
        </a:p>
      </dgm:t>
    </dgm:pt>
    <dgm:pt modelId="{DBF706AA-C22D-4BF8-95D1-BB81BB5CA338}" type="parTrans" cxnId="{AAB77907-C150-4D1D-B420-75E21667333E}">
      <dgm:prSet/>
      <dgm:spPr/>
      <dgm:t>
        <a:bodyPr/>
        <a:lstStyle/>
        <a:p>
          <a:endParaRPr lang="en-IN"/>
        </a:p>
      </dgm:t>
    </dgm:pt>
    <dgm:pt modelId="{DE9FF084-ACC1-431D-BC13-82F07F991E52}" type="sibTrans" cxnId="{AAB77907-C150-4D1D-B420-75E21667333E}">
      <dgm:prSet/>
      <dgm:spPr/>
      <dgm:t>
        <a:bodyPr/>
        <a:lstStyle/>
        <a:p>
          <a:endParaRPr lang="en-IN"/>
        </a:p>
      </dgm:t>
    </dgm:pt>
    <dgm:pt modelId="{5639E3F3-FB2D-4B98-A7AC-1EA225A6F91C}">
      <dgm:prSet phldrT="[Text]"/>
      <dgm:spPr/>
      <dgm:t>
        <a:bodyPr/>
        <a:lstStyle/>
        <a:p>
          <a:r>
            <a:rPr lang="en-US" b="0" i="0" dirty="0"/>
            <a:t>Software As A Service (SAAS) </a:t>
          </a:r>
          <a:endParaRPr lang="en-IN" dirty="0"/>
        </a:p>
      </dgm:t>
    </dgm:pt>
    <dgm:pt modelId="{3FD3F5A6-D57C-4630-83AA-95D4D3F671F8}" type="parTrans" cxnId="{30E26D6E-772E-4358-BE9B-DC29D19110D0}">
      <dgm:prSet/>
      <dgm:spPr/>
      <dgm:t>
        <a:bodyPr/>
        <a:lstStyle/>
        <a:p>
          <a:endParaRPr lang="en-IN"/>
        </a:p>
      </dgm:t>
    </dgm:pt>
    <dgm:pt modelId="{8771B51C-B5A3-4A7E-81DE-E0CBFBE09C94}" type="sibTrans" cxnId="{30E26D6E-772E-4358-BE9B-DC29D19110D0}">
      <dgm:prSet/>
      <dgm:spPr/>
      <dgm:t>
        <a:bodyPr/>
        <a:lstStyle/>
        <a:p>
          <a:endParaRPr lang="en-IN"/>
        </a:p>
      </dgm:t>
    </dgm:pt>
    <dgm:pt modelId="{8CE369C1-4215-4404-BFEC-C86762D2EB66}">
      <dgm:prSet phldrT="[Text]"/>
      <dgm:spPr/>
      <dgm:t>
        <a:bodyPr/>
        <a:lstStyle/>
        <a:p>
          <a:r>
            <a:rPr lang="en-US" b="0" i="0" dirty="0"/>
            <a:t>Software As A Service (SAAS) allows users to run existing online applications and it is a model software that is deployed as a hosting service and is accessed over Output Rephrased/Re-written Text the internet or software delivery model during which software and its associated data are hosted centrally and accessed using their client, usually an online browser over the web. SAAS services are used for the development and deployment of modern applications. </a:t>
          </a:r>
        </a:p>
        <a:p>
          <a:r>
            <a:rPr lang="en-US" b="0" i="0" dirty="0"/>
            <a:t>It allows software and its functions to be accessed from anywhere with good internet connection device and a browser. An application is hosted centrally and also provides access to multiple users across various locations via the internet.</a:t>
          </a:r>
          <a:endParaRPr lang="en-IN" dirty="0"/>
        </a:p>
      </dgm:t>
    </dgm:pt>
    <dgm:pt modelId="{1AB344E0-FDF0-47B3-8020-169FE83E4204}" type="parTrans" cxnId="{52FB2C48-D2BC-42A7-950C-8F11396EF647}">
      <dgm:prSet/>
      <dgm:spPr/>
      <dgm:t>
        <a:bodyPr/>
        <a:lstStyle/>
        <a:p>
          <a:endParaRPr lang="en-IN"/>
        </a:p>
      </dgm:t>
    </dgm:pt>
    <dgm:pt modelId="{C0DC56E4-BCD0-44F8-9451-A36EE342D337}" type="sibTrans" cxnId="{52FB2C48-D2BC-42A7-950C-8F11396EF647}">
      <dgm:prSet/>
      <dgm:spPr/>
      <dgm:t>
        <a:bodyPr/>
        <a:lstStyle/>
        <a:p>
          <a:endParaRPr lang="en-IN"/>
        </a:p>
      </dgm:t>
    </dgm:pt>
    <dgm:pt modelId="{AE36F2F9-2182-4211-8378-2AF3C8A9F5A4}" type="pres">
      <dgm:prSet presAssocID="{7C9091E8-9D24-4E84-963C-5DA8D0A1AED2}" presName="Name0" presStyleCnt="0">
        <dgm:presLayoutVars>
          <dgm:chMax/>
          <dgm:chPref val="3"/>
          <dgm:dir/>
          <dgm:animOne val="branch"/>
          <dgm:animLvl val="lvl"/>
        </dgm:presLayoutVars>
      </dgm:prSet>
      <dgm:spPr/>
    </dgm:pt>
    <dgm:pt modelId="{D0ACD619-AE4D-48ED-92B0-852266AD7E37}" type="pres">
      <dgm:prSet presAssocID="{F867AFD1-87AE-4A1F-8831-BAF59AB7188B}" presName="composite" presStyleCnt="0"/>
      <dgm:spPr/>
    </dgm:pt>
    <dgm:pt modelId="{CFF4AC9F-E836-43F9-BB96-2CE3ED65034B}" type="pres">
      <dgm:prSet presAssocID="{F867AFD1-87AE-4A1F-8831-BAF59AB7188B}" presName="FirstChild" presStyleLbl="revTx" presStyleIdx="0" presStyleCnt="6">
        <dgm:presLayoutVars>
          <dgm:chMax val="0"/>
          <dgm:chPref val="0"/>
          <dgm:bulletEnabled val="1"/>
        </dgm:presLayoutVars>
      </dgm:prSet>
      <dgm:spPr/>
    </dgm:pt>
    <dgm:pt modelId="{A498E3D4-7FB6-4EBE-A6BD-8A6D76CEB514}" type="pres">
      <dgm:prSet presAssocID="{F867AFD1-87AE-4A1F-8831-BAF59AB7188B}" presName="Parent" presStyleLbl="alignNode1" presStyleIdx="0" presStyleCnt="3">
        <dgm:presLayoutVars>
          <dgm:chMax val="3"/>
          <dgm:chPref val="3"/>
          <dgm:bulletEnabled val="1"/>
        </dgm:presLayoutVars>
      </dgm:prSet>
      <dgm:spPr/>
    </dgm:pt>
    <dgm:pt modelId="{62DBE738-88DD-4D22-812B-0223104682EE}" type="pres">
      <dgm:prSet presAssocID="{F867AFD1-87AE-4A1F-8831-BAF59AB7188B}" presName="Accent" presStyleLbl="parChTrans1D1" presStyleIdx="0" presStyleCnt="3"/>
      <dgm:spPr/>
    </dgm:pt>
    <dgm:pt modelId="{B8288F93-C7BE-45A2-9A40-16774D91CE85}" type="pres">
      <dgm:prSet presAssocID="{F867AFD1-87AE-4A1F-8831-BAF59AB7188B}" presName="Child" presStyleLbl="revTx" presStyleIdx="1" presStyleCnt="6">
        <dgm:presLayoutVars>
          <dgm:chMax val="0"/>
          <dgm:chPref val="0"/>
          <dgm:bulletEnabled val="1"/>
        </dgm:presLayoutVars>
      </dgm:prSet>
      <dgm:spPr/>
    </dgm:pt>
    <dgm:pt modelId="{5239345B-8016-4975-9B8B-4775F7643774}" type="pres">
      <dgm:prSet presAssocID="{AFB816AD-4B67-4AFD-ADAE-09629615C9D5}" presName="sibTrans" presStyleCnt="0"/>
      <dgm:spPr/>
    </dgm:pt>
    <dgm:pt modelId="{55403147-1BE1-4A4C-9B5F-916DF403170F}" type="pres">
      <dgm:prSet presAssocID="{B35A0EFC-7350-4694-828B-D332A489210A}" presName="composite" presStyleCnt="0"/>
      <dgm:spPr/>
    </dgm:pt>
    <dgm:pt modelId="{F59A4671-038C-4E2E-B8C6-4981062D81F7}" type="pres">
      <dgm:prSet presAssocID="{B35A0EFC-7350-4694-828B-D332A489210A}" presName="FirstChild" presStyleLbl="revTx" presStyleIdx="2" presStyleCnt="6">
        <dgm:presLayoutVars>
          <dgm:chMax val="0"/>
          <dgm:chPref val="0"/>
          <dgm:bulletEnabled val="1"/>
        </dgm:presLayoutVars>
      </dgm:prSet>
      <dgm:spPr/>
    </dgm:pt>
    <dgm:pt modelId="{5BB9EA2B-0616-481B-A0DA-C95B6766E0AD}" type="pres">
      <dgm:prSet presAssocID="{B35A0EFC-7350-4694-828B-D332A489210A}" presName="Parent" presStyleLbl="alignNode1" presStyleIdx="1" presStyleCnt="3">
        <dgm:presLayoutVars>
          <dgm:chMax val="3"/>
          <dgm:chPref val="3"/>
          <dgm:bulletEnabled val="1"/>
        </dgm:presLayoutVars>
      </dgm:prSet>
      <dgm:spPr/>
    </dgm:pt>
    <dgm:pt modelId="{3BEB839C-385F-4ABF-BCC3-4ADAB01C16F5}" type="pres">
      <dgm:prSet presAssocID="{B35A0EFC-7350-4694-828B-D332A489210A}" presName="Accent" presStyleLbl="parChTrans1D1" presStyleIdx="1" presStyleCnt="3"/>
      <dgm:spPr/>
    </dgm:pt>
    <dgm:pt modelId="{0EE67F84-7C0F-4318-91E4-43291E640A1F}" type="pres">
      <dgm:prSet presAssocID="{B35A0EFC-7350-4694-828B-D332A489210A}" presName="Child" presStyleLbl="revTx" presStyleIdx="3" presStyleCnt="6">
        <dgm:presLayoutVars>
          <dgm:chMax val="0"/>
          <dgm:chPref val="0"/>
          <dgm:bulletEnabled val="1"/>
        </dgm:presLayoutVars>
      </dgm:prSet>
      <dgm:spPr/>
    </dgm:pt>
    <dgm:pt modelId="{7FD573A3-EED4-4823-98B1-FC2E611BBBF8}" type="pres">
      <dgm:prSet presAssocID="{356A2686-4460-4D1B-AD89-A3E2379115CB}" presName="sibTrans" presStyleCnt="0"/>
      <dgm:spPr/>
    </dgm:pt>
    <dgm:pt modelId="{28F62FA0-889F-492F-97F3-3267624BD73C}" type="pres">
      <dgm:prSet presAssocID="{5C6DB3B2-CCF7-4D3E-B539-F8D9510CA611}" presName="composite" presStyleCnt="0"/>
      <dgm:spPr/>
    </dgm:pt>
    <dgm:pt modelId="{4D97E57A-EC2B-4668-A04A-F1B21A7D2DE1}" type="pres">
      <dgm:prSet presAssocID="{5C6DB3B2-CCF7-4D3E-B539-F8D9510CA611}" presName="FirstChild" presStyleLbl="revTx" presStyleIdx="4" presStyleCnt="6">
        <dgm:presLayoutVars>
          <dgm:chMax val="0"/>
          <dgm:chPref val="0"/>
          <dgm:bulletEnabled val="1"/>
        </dgm:presLayoutVars>
      </dgm:prSet>
      <dgm:spPr/>
    </dgm:pt>
    <dgm:pt modelId="{5F1642B5-D96D-41B8-BDA0-3D13A940CEF9}" type="pres">
      <dgm:prSet presAssocID="{5C6DB3B2-CCF7-4D3E-B539-F8D9510CA611}" presName="Parent" presStyleLbl="alignNode1" presStyleIdx="2" presStyleCnt="3">
        <dgm:presLayoutVars>
          <dgm:chMax val="3"/>
          <dgm:chPref val="3"/>
          <dgm:bulletEnabled val="1"/>
        </dgm:presLayoutVars>
      </dgm:prSet>
      <dgm:spPr/>
    </dgm:pt>
    <dgm:pt modelId="{7B73F075-216B-4D57-B0B2-0ECB2D882808}" type="pres">
      <dgm:prSet presAssocID="{5C6DB3B2-CCF7-4D3E-B539-F8D9510CA611}" presName="Accent" presStyleLbl="parChTrans1D1" presStyleIdx="2" presStyleCnt="3"/>
      <dgm:spPr/>
    </dgm:pt>
    <dgm:pt modelId="{DDFDBBE9-3A7B-4E2E-A759-6534B3567E77}" type="pres">
      <dgm:prSet presAssocID="{5C6DB3B2-CCF7-4D3E-B539-F8D9510CA611}" presName="Child" presStyleLbl="revTx" presStyleIdx="5" presStyleCnt="6">
        <dgm:presLayoutVars>
          <dgm:chMax val="0"/>
          <dgm:chPref val="0"/>
          <dgm:bulletEnabled val="1"/>
        </dgm:presLayoutVars>
      </dgm:prSet>
      <dgm:spPr/>
    </dgm:pt>
  </dgm:ptLst>
  <dgm:cxnLst>
    <dgm:cxn modelId="{AAB77907-C150-4D1D-B420-75E21667333E}" srcId="{7C9091E8-9D24-4E84-963C-5DA8D0A1AED2}" destId="{5C6DB3B2-CCF7-4D3E-B539-F8D9510CA611}" srcOrd="2" destOrd="0" parTransId="{DBF706AA-C22D-4BF8-95D1-BB81BB5CA338}" sibTransId="{DE9FF084-ACC1-431D-BC13-82F07F991E52}"/>
    <dgm:cxn modelId="{5E6DB115-9A29-4311-940D-1DF57B2BACAF}" srcId="{B35A0EFC-7350-4694-828B-D332A489210A}" destId="{6F1D8693-2AAA-443C-9252-16467F6AF178}" srcOrd="0" destOrd="0" parTransId="{34178D84-11FF-421D-A2CF-E94E923B606D}" sibTransId="{2FBC88A9-D512-4B36-8CC8-94E02DB127E7}"/>
    <dgm:cxn modelId="{65419324-9D32-4DAE-8773-C44C2680A09B}" srcId="{B35A0EFC-7350-4694-828B-D332A489210A}" destId="{CAB53A97-8CD2-4DD6-8C2F-717C86278A80}" srcOrd="1" destOrd="0" parTransId="{E3CDD298-181C-4E05-8744-EA9CDB05AC6A}" sibTransId="{29EE74D5-400B-471A-8A4C-EF4B1A11F766}"/>
    <dgm:cxn modelId="{7D24B029-1DD3-4425-897E-6DD7AE033C68}" type="presOf" srcId="{F12D37EC-3921-4F00-92A6-84ABBB598787}" destId="{CFF4AC9F-E836-43F9-BB96-2CE3ED65034B}" srcOrd="0" destOrd="0" presId="urn:microsoft.com/office/officeart/2011/layout/TabList"/>
    <dgm:cxn modelId="{98215C37-8E97-4A78-8943-CB6FF96F8EB0}" type="presOf" srcId="{B35A0EFC-7350-4694-828B-D332A489210A}" destId="{5BB9EA2B-0616-481B-A0DA-C95B6766E0AD}" srcOrd="0" destOrd="0" presId="urn:microsoft.com/office/officeart/2011/layout/TabList"/>
    <dgm:cxn modelId="{9747B960-CC84-46C0-88B1-8D72FD82A1B0}" type="presOf" srcId="{8CE369C1-4215-4404-BFEC-C86762D2EB66}" destId="{DDFDBBE9-3A7B-4E2E-A759-6534B3567E77}" srcOrd="0" destOrd="0" presId="urn:microsoft.com/office/officeart/2011/layout/TabList"/>
    <dgm:cxn modelId="{84737243-843F-4F2B-97A7-4AE4BAA3F801}" srcId="{7C9091E8-9D24-4E84-963C-5DA8D0A1AED2}" destId="{F867AFD1-87AE-4A1F-8831-BAF59AB7188B}" srcOrd="0" destOrd="0" parTransId="{FED4B7F9-1D6C-45DA-8AE5-7DDDA726B119}" sibTransId="{AFB816AD-4B67-4AFD-ADAE-09629615C9D5}"/>
    <dgm:cxn modelId="{426F1968-760F-46A4-A3B7-9A98B3E57A30}" type="presOf" srcId="{5639E3F3-FB2D-4B98-A7AC-1EA225A6F91C}" destId="{4D97E57A-EC2B-4668-A04A-F1B21A7D2DE1}" srcOrd="0" destOrd="0" presId="urn:microsoft.com/office/officeart/2011/layout/TabList"/>
    <dgm:cxn modelId="{52FB2C48-D2BC-42A7-950C-8F11396EF647}" srcId="{5C6DB3B2-CCF7-4D3E-B539-F8D9510CA611}" destId="{8CE369C1-4215-4404-BFEC-C86762D2EB66}" srcOrd="1" destOrd="0" parTransId="{1AB344E0-FDF0-47B3-8020-169FE83E4204}" sibTransId="{C0DC56E4-BCD0-44F8-9451-A36EE342D337}"/>
    <dgm:cxn modelId="{8F11BE4B-CE0E-4D83-94B6-DF13E486852E}" srcId="{F867AFD1-87AE-4A1F-8831-BAF59AB7188B}" destId="{5AA625CF-AB2C-40D1-BF35-2C85C818B307}" srcOrd="1" destOrd="0" parTransId="{454070DD-BEA2-427B-A1D9-D779B51169B6}" sibTransId="{F810B359-C8DE-40EA-BD46-28F6C165B8DC}"/>
    <dgm:cxn modelId="{8BF32E4D-5CBC-40BA-B050-BB33DD4509C6}" type="presOf" srcId="{F867AFD1-87AE-4A1F-8831-BAF59AB7188B}" destId="{A498E3D4-7FB6-4EBE-A6BD-8A6D76CEB514}" srcOrd="0" destOrd="0" presId="urn:microsoft.com/office/officeart/2011/layout/TabList"/>
    <dgm:cxn modelId="{30E26D6E-772E-4358-BE9B-DC29D19110D0}" srcId="{5C6DB3B2-CCF7-4D3E-B539-F8D9510CA611}" destId="{5639E3F3-FB2D-4B98-A7AC-1EA225A6F91C}" srcOrd="0" destOrd="0" parTransId="{3FD3F5A6-D57C-4630-83AA-95D4D3F671F8}" sibTransId="{8771B51C-B5A3-4A7E-81DE-E0CBFBE09C94}"/>
    <dgm:cxn modelId="{01D02173-8904-41A7-A108-9D658615B6EF}" type="presOf" srcId="{5C6DB3B2-CCF7-4D3E-B539-F8D9510CA611}" destId="{5F1642B5-D96D-41B8-BDA0-3D13A940CEF9}" srcOrd="0" destOrd="0" presId="urn:microsoft.com/office/officeart/2011/layout/TabList"/>
    <dgm:cxn modelId="{E74AAF54-7534-4138-ABB2-9F54CE0826DC}" type="presOf" srcId="{CAB53A97-8CD2-4DD6-8C2F-717C86278A80}" destId="{0EE67F84-7C0F-4318-91E4-43291E640A1F}" srcOrd="0" destOrd="0" presId="urn:microsoft.com/office/officeart/2011/layout/TabList"/>
    <dgm:cxn modelId="{E0C8F794-EE75-477D-832D-396ABA8502C9}" srcId="{7C9091E8-9D24-4E84-963C-5DA8D0A1AED2}" destId="{B35A0EFC-7350-4694-828B-D332A489210A}" srcOrd="1" destOrd="0" parTransId="{E9ABA7B5-FF5E-4FC9-8A44-03E3F3FF7137}" sibTransId="{356A2686-4460-4D1B-AD89-A3E2379115CB}"/>
    <dgm:cxn modelId="{CD5DE0A5-BD84-4D0D-854D-E91F5C878A63}" type="presOf" srcId="{7C9091E8-9D24-4E84-963C-5DA8D0A1AED2}" destId="{AE36F2F9-2182-4211-8378-2AF3C8A9F5A4}" srcOrd="0" destOrd="0" presId="urn:microsoft.com/office/officeart/2011/layout/TabList"/>
    <dgm:cxn modelId="{D4D23EA8-57CD-42B0-A88E-50C3B7516DE3}" type="presOf" srcId="{6F1D8693-2AAA-443C-9252-16467F6AF178}" destId="{F59A4671-038C-4E2E-B8C6-4981062D81F7}" srcOrd="0" destOrd="0" presId="urn:microsoft.com/office/officeart/2011/layout/TabList"/>
    <dgm:cxn modelId="{C0F150AA-E345-4C73-82CF-B8915152F266}" srcId="{F867AFD1-87AE-4A1F-8831-BAF59AB7188B}" destId="{F12D37EC-3921-4F00-92A6-84ABBB598787}" srcOrd="0" destOrd="0" parTransId="{4312D0FC-8071-4556-BB66-D1BED4F05562}" sibTransId="{6C6423E0-9C52-43A6-92B8-3B1F535860F1}"/>
    <dgm:cxn modelId="{B3197BAA-31F3-405A-8E90-9B0FFCEB3D58}" type="presOf" srcId="{5AA625CF-AB2C-40D1-BF35-2C85C818B307}" destId="{B8288F93-C7BE-45A2-9A40-16774D91CE85}" srcOrd="0" destOrd="0" presId="urn:microsoft.com/office/officeart/2011/layout/TabList"/>
    <dgm:cxn modelId="{34B3315A-2B43-4744-9A50-A1AA3A24ED41}" type="presParOf" srcId="{AE36F2F9-2182-4211-8378-2AF3C8A9F5A4}" destId="{D0ACD619-AE4D-48ED-92B0-852266AD7E37}" srcOrd="0" destOrd="0" presId="urn:microsoft.com/office/officeart/2011/layout/TabList"/>
    <dgm:cxn modelId="{EA8D6A76-30BF-482A-834C-E49809BE4661}" type="presParOf" srcId="{D0ACD619-AE4D-48ED-92B0-852266AD7E37}" destId="{CFF4AC9F-E836-43F9-BB96-2CE3ED65034B}" srcOrd="0" destOrd="0" presId="urn:microsoft.com/office/officeart/2011/layout/TabList"/>
    <dgm:cxn modelId="{C69AFF8C-FD38-4679-B22C-95E5ADAAEEB3}" type="presParOf" srcId="{D0ACD619-AE4D-48ED-92B0-852266AD7E37}" destId="{A498E3D4-7FB6-4EBE-A6BD-8A6D76CEB514}" srcOrd="1" destOrd="0" presId="urn:microsoft.com/office/officeart/2011/layout/TabList"/>
    <dgm:cxn modelId="{D3783EFD-D725-4613-9A6E-F789C1E87944}" type="presParOf" srcId="{D0ACD619-AE4D-48ED-92B0-852266AD7E37}" destId="{62DBE738-88DD-4D22-812B-0223104682EE}" srcOrd="2" destOrd="0" presId="urn:microsoft.com/office/officeart/2011/layout/TabList"/>
    <dgm:cxn modelId="{065A13D3-4E0F-42A1-91A1-8B98D9F78AEC}" type="presParOf" srcId="{AE36F2F9-2182-4211-8378-2AF3C8A9F5A4}" destId="{B8288F93-C7BE-45A2-9A40-16774D91CE85}" srcOrd="1" destOrd="0" presId="urn:microsoft.com/office/officeart/2011/layout/TabList"/>
    <dgm:cxn modelId="{A930D23F-F590-46AC-B3B0-F1B0C3F73EC2}" type="presParOf" srcId="{AE36F2F9-2182-4211-8378-2AF3C8A9F5A4}" destId="{5239345B-8016-4975-9B8B-4775F7643774}" srcOrd="2" destOrd="0" presId="urn:microsoft.com/office/officeart/2011/layout/TabList"/>
    <dgm:cxn modelId="{46006D64-4A46-4950-A6A5-749955C4444B}" type="presParOf" srcId="{AE36F2F9-2182-4211-8378-2AF3C8A9F5A4}" destId="{55403147-1BE1-4A4C-9B5F-916DF403170F}" srcOrd="3" destOrd="0" presId="urn:microsoft.com/office/officeart/2011/layout/TabList"/>
    <dgm:cxn modelId="{3F7BC10E-4AA1-4013-8F49-A94B85DE16D2}" type="presParOf" srcId="{55403147-1BE1-4A4C-9B5F-916DF403170F}" destId="{F59A4671-038C-4E2E-B8C6-4981062D81F7}" srcOrd="0" destOrd="0" presId="urn:microsoft.com/office/officeart/2011/layout/TabList"/>
    <dgm:cxn modelId="{496172A0-155C-48C2-85C3-B6934EC00275}" type="presParOf" srcId="{55403147-1BE1-4A4C-9B5F-916DF403170F}" destId="{5BB9EA2B-0616-481B-A0DA-C95B6766E0AD}" srcOrd="1" destOrd="0" presId="urn:microsoft.com/office/officeart/2011/layout/TabList"/>
    <dgm:cxn modelId="{C814F183-715A-43FF-BCDA-3FC3A987DD2E}" type="presParOf" srcId="{55403147-1BE1-4A4C-9B5F-916DF403170F}" destId="{3BEB839C-385F-4ABF-BCC3-4ADAB01C16F5}" srcOrd="2" destOrd="0" presId="urn:microsoft.com/office/officeart/2011/layout/TabList"/>
    <dgm:cxn modelId="{6F87BFCD-E1CB-4B5E-84AC-6A50A01E3A35}" type="presParOf" srcId="{AE36F2F9-2182-4211-8378-2AF3C8A9F5A4}" destId="{0EE67F84-7C0F-4318-91E4-43291E640A1F}" srcOrd="4" destOrd="0" presId="urn:microsoft.com/office/officeart/2011/layout/TabList"/>
    <dgm:cxn modelId="{3F5021DC-EDA3-4E2F-8BAC-9D5A38D98432}" type="presParOf" srcId="{AE36F2F9-2182-4211-8378-2AF3C8A9F5A4}" destId="{7FD573A3-EED4-4823-98B1-FC2E611BBBF8}" srcOrd="5" destOrd="0" presId="urn:microsoft.com/office/officeart/2011/layout/TabList"/>
    <dgm:cxn modelId="{4ACBCDB7-98C2-45AE-9D69-1D3A93F86FE4}" type="presParOf" srcId="{AE36F2F9-2182-4211-8378-2AF3C8A9F5A4}" destId="{28F62FA0-889F-492F-97F3-3267624BD73C}" srcOrd="6" destOrd="0" presId="urn:microsoft.com/office/officeart/2011/layout/TabList"/>
    <dgm:cxn modelId="{143A6C9F-E39C-4A1F-8A1B-544CA5D2580A}" type="presParOf" srcId="{28F62FA0-889F-492F-97F3-3267624BD73C}" destId="{4D97E57A-EC2B-4668-A04A-F1B21A7D2DE1}" srcOrd="0" destOrd="0" presId="urn:microsoft.com/office/officeart/2011/layout/TabList"/>
    <dgm:cxn modelId="{08E23A8B-A02A-4390-BAED-AD4BABEC3E8B}" type="presParOf" srcId="{28F62FA0-889F-492F-97F3-3267624BD73C}" destId="{5F1642B5-D96D-41B8-BDA0-3D13A940CEF9}" srcOrd="1" destOrd="0" presId="urn:microsoft.com/office/officeart/2011/layout/TabList"/>
    <dgm:cxn modelId="{E87A78A1-A103-442E-A92B-2C90ECB96D61}" type="presParOf" srcId="{28F62FA0-889F-492F-97F3-3267624BD73C}" destId="{7B73F075-216B-4D57-B0B2-0ECB2D882808}" srcOrd="2" destOrd="0" presId="urn:microsoft.com/office/officeart/2011/layout/TabList"/>
    <dgm:cxn modelId="{BF30A022-B8D2-41E8-9472-1EA6E74155EA}" type="presParOf" srcId="{AE36F2F9-2182-4211-8378-2AF3C8A9F5A4}" destId="{DDFDBBE9-3A7B-4E2E-A759-6534B3567E77}"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0F513-7E60-47AA-A8E8-C3ED576B188D}">
      <dsp:nvSpPr>
        <dsp:cNvPr id="0" name=""/>
        <dsp:cNvSpPr/>
      </dsp:nvSpPr>
      <dsp:spPr>
        <a:xfrm rot="5400000">
          <a:off x="4901197" y="186021"/>
          <a:ext cx="2839499" cy="2470364"/>
        </a:xfrm>
        <a:prstGeom prst="hexagon">
          <a:avLst>
            <a:gd name="adj" fmla="val 25000"/>
            <a:gd name="vf" fmla="val 11547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b="1" kern="1200" dirty="0"/>
        </a:p>
        <a:p>
          <a:pPr marL="0" lvl="0" indent="0" algn="ctr" defTabSz="488950">
            <a:lnSpc>
              <a:spcPct val="90000"/>
            </a:lnSpc>
            <a:spcBef>
              <a:spcPct val="0"/>
            </a:spcBef>
            <a:spcAft>
              <a:spcPct val="35000"/>
            </a:spcAft>
            <a:buNone/>
          </a:pPr>
          <a:r>
            <a:rPr lang="en-US" sz="1100" kern="1200" dirty="0"/>
            <a:t>Proxy firewalls act as intermediaries between internal devices and the outside world, protecting systems by receiving and forwarding network traffic.</a:t>
          </a:r>
          <a:endParaRPr lang="en-IN" sz="1100" kern="1200" dirty="0"/>
        </a:p>
      </dsp:txBody>
      <dsp:txXfrm rot="-5400000">
        <a:off x="5470729" y="443943"/>
        <a:ext cx="1700434" cy="1954521"/>
      </dsp:txXfrm>
    </dsp:sp>
    <dsp:sp modelId="{D8E08B34-656C-4448-90A3-839F92215C76}">
      <dsp:nvSpPr>
        <dsp:cNvPr id="0" name=""/>
        <dsp:cNvSpPr/>
      </dsp:nvSpPr>
      <dsp:spPr>
        <a:xfrm>
          <a:off x="7631092" y="569353"/>
          <a:ext cx="3168881" cy="170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 Proxy Firewalls </a:t>
          </a:r>
          <a:endParaRPr lang="en-IN" sz="1100" kern="1200" dirty="0"/>
        </a:p>
      </dsp:txBody>
      <dsp:txXfrm>
        <a:off x="7631092" y="569353"/>
        <a:ext cx="3168881" cy="1703699"/>
      </dsp:txXfrm>
    </dsp:sp>
    <dsp:sp modelId="{F1D76C20-75B2-4FB1-8F58-A91585B69CE0}">
      <dsp:nvSpPr>
        <dsp:cNvPr id="0" name=""/>
        <dsp:cNvSpPr/>
      </dsp:nvSpPr>
      <dsp:spPr>
        <a:xfrm rot="5400000">
          <a:off x="2233204" y="186021"/>
          <a:ext cx="2839499" cy="2470364"/>
        </a:xfrm>
        <a:prstGeom prst="hexagon">
          <a:avLst>
            <a:gd name="adj" fmla="val 25000"/>
            <a:gd name="vf" fmla="val 115470"/>
          </a:avLst>
        </a:prstGeom>
        <a:gradFill rotWithShape="0">
          <a:gsLst>
            <a:gs pos="0">
              <a:schemeClr val="accent3">
                <a:hueOff val="-286681"/>
                <a:satOff val="236"/>
                <a:lumOff val="-196"/>
                <a:alphaOff val="0"/>
                <a:tint val="96000"/>
                <a:lumMod val="100000"/>
              </a:schemeClr>
            </a:gs>
            <a:gs pos="78000">
              <a:schemeClr val="accent3">
                <a:hueOff val="-286681"/>
                <a:satOff val="236"/>
                <a:lumOff val="-196"/>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br>
            <a:rPr lang="en-IN" sz="3600" kern="1200" dirty="0"/>
          </a:br>
          <a:endParaRPr lang="en-IN" sz="3600" kern="1200" dirty="0"/>
        </a:p>
      </dsp:txBody>
      <dsp:txXfrm rot="-5400000">
        <a:off x="2802736" y="443943"/>
        <a:ext cx="1700434" cy="1954521"/>
      </dsp:txXfrm>
    </dsp:sp>
    <dsp:sp modelId="{6AF20BA2-7AF0-4B82-89C5-0937E152F179}">
      <dsp:nvSpPr>
        <dsp:cNvPr id="0" name=""/>
        <dsp:cNvSpPr/>
      </dsp:nvSpPr>
      <dsp:spPr>
        <a:xfrm rot="5400000">
          <a:off x="3562090" y="2596188"/>
          <a:ext cx="2839499" cy="2470364"/>
        </a:xfrm>
        <a:prstGeom prst="hexagon">
          <a:avLst>
            <a:gd name="adj" fmla="val 25000"/>
            <a:gd name="vf" fmla="val 115470"/>
          </a:avLst>
        </a:prstGeom>
        <a:gradFill rotWithShape="0">
          <a:gsLst>
            <a:gs pos="0">
              <a:schemeClr val="accent3">
                <a:hueOff val="-573361"/>
                <a:satOff val="472"/>
                <a:lumOff val="-392"/>
                <a:alphaOff val="0"/>
                <a:tint val="96000"/>
                <a:lumMod val="100000"/>
              </a:schemeClr>
            </a:gs>
            <a:gs pos="78000">
              <a:schemeClr val="accent3">
                <a:hueOff val="-573361"/>
                <a:satOff val="472"/>
                <a:lumOff val="-392"/>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endParaRPr lang="en-US" sz="1100" b="1" kern="1200" dirty="0"/>
        </a:p>
        <a:p>
          <a:pPr marL="0" lvl="0" indent="0" algn="ctr" defTabSz="488950">
            <a:lnSpc>
              <a:spcPct val="90000"/>
            </a:lnSpc>
            <a:spcBef>
              <a:spcPct val="0"/>
            </a:spcBef>
            <a:spcAft>
              <a:spcPct val="35000"/>
            </a:spcAft>
            <a:buFont typeface="Arial" panose="020B0604020202020204" pitchFamily="34" charset="0"/>
            <a:buNone/>
          </a:pPr>
          <a:r>
            <a:rPr lang="en-US" sz="1100" kern="1200" dirty="0"/>
            <a:t>Stateful inspection firewalls monitor the state of network connections and make access decisions based on the context of the traffic.</a:t>
          </a:r>
        </a:p>
        <a:p>
          <a:pPr marL="0" lvl="0" indent="0" algn="ctr" defTabSz="488950">
            <a:lnSpc>
              <a:spcPct val="90000"/>
            </a:lnSpc>
            <a:spcBef>
              <a:spcPct val="0"/>
            </a:spcBef>
            <a:spcAft>
              <a:spcPct val="35000"/>
            </a:spcAft>
            <a:buFont typeface="Arial" panose="020B0604020202020204" pitchFamily="34" charset="0"/>
            <a:buNone/>
          </a:pPr>
          <a:endParaRPr lang="en-IN" sz="1100" kern="1200" dirty="0"/>
        </a:p>
      </dsp:txBody>
      <dsp:txXfrm rot="-5400000">
        <a:off x="4131622" y="2854110"/>
        <a:ext cx="1700434" cy="1954521"/>
      </dsp:txXfrm>
    </dsp:sp>
    <dsp:sp modelId="{A87360E0-C8DB-46EA-93F1-F1B5162B2F19}">
      <dsp:nvSpPr>
        <dsp:cNvPr id="0" name=""/>
        <dsp:cNvSpPr/>
      </dsp:nvSpPr>
      <dsp:spPr>
        <a:xfrm>
          <a:off x="577776" y="2979520"/>
          <a:ext cx="3066659" cy="170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Font typeface="Arial" panose="020B0604020202020204" pitchFamily="34" charset="0"/>
            <a:buNone/>
          </a:pPr>
          <a:r>
            <a:rPr lang="en-US" sz="1100" b="1" kern="1200" dirty="0"/>
            <a:t>~ Stateful Inspection Firewalls </a:t>
          </a:r>
          <a:endParaRPr lang="en-IN" sz="1100" kern="1200" dirty="0"/>
        </a:p>
      </dsp:txBody>
      <dsp:txXfrm>
        <a:off x="577776" y="2979520"/>
        <a:ext cx="3066659" cy="1703699"/>
      </dsp:txXfrm>
    </dsp:sp>
    <dsp:sp modelId="{F9F74D71-40E9-437B-9AC5-47FB1E336C80}">
      <dsp:nvSpPr>
        <dsp:cNvPr id="0" name=""/>
        <dsp:cNvSpPr/>
      </dsp:nvSpPr>
      <dsp:spPr>
        <a:xfrm rot="5400000">
          <a:off x="6230083" y="2596188"/>
          <a:ext cx="2839499" cy="2470364"/>
        </a:xfrm>
        <a:prstGeom prst="hexagon">
          <a:avLst>
            <a:gd name="adj" fmla="val 25000"/>
            <a:gd name="vf" fmla="val 115470"/>
          </a:avLst>
        </a:prstGeom>
        <a:gradFill rotWithShape="0">
          <a:gsLst>
            <a:gs pos="0">
              <a:schemeClr val="accent3">
                <a:hueOff val="-860042"/>
                <a:satOff val="708"/>
                <a:lumOff val="-589"/>
                <a:alphaOff val="0"/>
                <a:tint val="96000"/>
                <a:lumMod val="100000"/>
              </a:schemeClr>
            </a:gs>
            <a:gs pos="78000">
              <a:schemeClr val="accent3">
                <a:hueOff val="-860042"/>
                <a:satOff val="708"/>
                <a:lumOff val="-589"/>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6799615" y="2854110"/>
        <a:ext cx="1700434" cy="1954521"/>
      </dsp:txXfrm>
    </dsp:sp>
    <dsp:sp modelId="{9BA3DA57-1062-4E2C-A549-9BBF0FB31A5E}">
      <dsp:nvSpPr>
        <dsp:cNvPr id="0" name=""/>
        <dsp:cNvSpPr/>
      </dsp:nvSpPr>
      <dsp:spPr>
        <a:xfrm rot="5400000">
          <a:off x="4901197" y="5006355"/>
          <a:ext cx="2839499" cy="2470364"/>
        </a:xfrm>
        <a:prstGeom prst="hexagon">
          <a:avLst>
            <a:gd name="adj" fmla="val 25000"/>
            <a:gd name="vf" fmla="val 115470"/>
          </a:avLst>
        </a:prstGeom>
        <a:gradFill rotWithShape="0">
          <a:gsLst>
            <a:gs pos="0">
              <a:schemeClr val="accent3">
                <a:hueOff val="-1146722"/>
                <a:satOff val="944"/>
                <a:lumOff val="-785"/>
                <a:alphaOff val="0"/>
                <a:tint val="96000"/>
                <a:lumMod val="100000"/>
              </a:schemeClr>
            </a:gs>
            <a:gs pos="78000">
              <a:schemeClr val="accent3">
                <a:hueOff val="-1146722"/>
                <a:satOff val="944"/>
                <a:lumOff val="-785"/>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endParaRPr lang="en-US" sz="1100" b="1" kern="1200" dirty="0"/>
        </a:p>
        <a:p>
          <a:pPr marL="0" lvl="0" indent="0" algn="ctr" defTabSz="488950">
            <a:lnSpc>
              <a:spcPct val="90000"/>
            </a:lnSpc>
            <a:spcBef>
              <a:spcPct val="0"/>
            </a:spcBef>
            <a:spcAft>
              <a:spcPct val="35000"/>
            </a:spcAft>
            <a:buFont typeface="Arial" panose="020B0604020202020204" pitchFamily="34" charset="0"/>
            <a:buNone/>
          </a:pPr>
          <a:r>
            <a:rPr lang="en-US" sz="1100" kern="1200" dirty="0"/>
            <a:t>Packet filtering firewalls examine incoming and outgoing data packets to determine whether to allow or block them based on predetermined criteria.</a:t>
          </a:r>
        </a:p>
        <a:p>
          <a:pPr marL="0" lvl="0" indent="0" algn="ctr" defTabSz="488950">
            <a:lnSpc>
              <a:spcPct val="90000"/>
            </a:lnSpc>
            <a:spcBef>
              <a:spcPct val="0"/>
            </a:spcBef>
            <a:spcAft>
              <a:spcPct val="35000"/>
            </a:spcAft>
            <a:buFont typeface="Arial" panose="020B0604020202020204" pitchFamily="34" charset="0"/>
            <a:buNone/>
          </a:pPr>
          <a:endParaRPr lang="en-IN" sz="1100" kern="1200" dirty="0"/>
        </a:p>
      </dsp:txBody>
      <dsp:txXfrm rot="-5400000">
        <a:off x="5470729" y="5264277"/>
        <a:ext cx="1700434" cy="1954521"/>
      </dsp:txXfrm>
    </dsp:sp>
    <dsp:sp modelId="{8C91DC5D-7A99-4C22-B93B-955169445209}">
      <dsp:nvSpPr>
        <dsp:cNvPr id="0" name=""/>
        <dsp:cNvSpPr/>
      </dsp:nvSpPr>
      <dsp:spPr>
        <a:xfrm>
          <a:off x="7631092" y="5389687"/>
          <a:ext cx="3168881" cy="170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US" sz="1100" b="1" kern="1200" dirty="0"/>
            <a:t>~ Packet Filtering Firewalls</a:t>
          </a:r>
          <a:endParaRPr lang="en-IN" sz="1100" kern="1200" dirty="0"/>
        </a:p>
      </dsp:txBody>
      <dsp:txXfrm>
        <a:off x="7631092" y="5389687"/>
        <a:ext cx="3168881" cy="1703699"/>
      </dsp:txXfrm>
    </dsp:sp>
    <dsp:sp modelId="{D941C8CC-2AF1-4625-8C78-355F4463AED3}">
      <dsp:nvSpPr>
        <dsp:cNvPr id="0" name=""/>
        <dsp:cNvSpPr/>
      </dsp:nvSpPr>
      <dsp:spPr>
        <a:xfrm rot="5400000">
          <a:off x="2233204" y="5006355"/>
          <a:ext cx="2839499" cy="2470364"/>
        </a:xfrm>
        <a:prstGeom prst="hexagon">
          <a:avLst>
            <a:gd name="adj" fmla="val 25000"/>
            <a:gd name="vf" fmla="val 115470"/>
          </a:avLst>
        </a:prstGeom>
        <a:gradFill rotWithShape="0">
          <a:gsLst>
            <a:gs pos="0">
              <a:schemeClr val="accent3">
                <a:hueOff val="-1433403"/>
                <a:satOff val="1180"/>
                <a:lumOff val="-981"/>
                <a:alphaOff val="0"/>
                <a:tint val="96000"/>
                <a:lumMod val="100000"/>
              </a:schemeClr>
            </a:gs>
            <a:gs pos="78000">
              <a:schemeClr val="accent3">
                <a:hueOff val="-1433403"/>
                <a:satOff val="1180"/>
                <a:lumOff val="-981"/>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2802736" y="5264277"/>
        <a:ext cx="1700434" cy="1954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80A80-932A-4CFD-91DF-792A6704B5A1}">
      <dsp:nvSpPr>
        <dsp:cNvPr id="0" name=""/>
        <dsp:cNvSpPr/>
      </dsp:nvSpPr>
      <dsp:spPr>
        <a:xfrm>
          <a:off x="764456" y="2705397"/>
          <a:ext cx="2818792" cy="3070127"/>
        </a:xfrm>
        <a:prstGeom prst="round2SameRect">
          <a:avLst>
            <a:gd name="adj1" fmla="val 8000"/>
            <a:gd name="adj2" fmla="val 0"/>
          </a:avLst>
        </a:prstGeom>
        <a:noFill/>
        <a:ln w="19050" cap="rnd" cmpd="sng" algn="ctr">
          <a:solidFill>
            <a:srgbClr val="8C6247"/>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kern="1200" dirty="0"/>
            <a:t>Network IDS monitors network traffic in real-time, detecting and alerting on suspicious activities and potential security breaches.</a:t>
          </a:r>
          <a:endParaRPr lang="en-IN" sz="2100" kern="1200" dirty="0"/>
        </a:p>
      </dsp:txBody>
      <dsp:txXfrm>
        <a:off x="830504" y="2771445"/>
        <a:ext cx="2686696" cy="3004079"/>
      </dsp:txXfrm>
    </dsp:sp>
    <dsp:sp modelId="{4651E522-62BF-482E-A6C0-BFDE3EE26EDC}">
      <dsp:nvSpPr>
        <dsp:cNvPr id="0" name=""/>
        <dsp:cNvSpPr/>
      </dsp:nvSpPr>
      <dsp:spPr>
        <a:xfrm>
          <a:off x="252014" y="5771970"/>
          <a:ext cx="3871015" cy="999079"/>
        </a:xfrm>
        <a:prstGeom prst="rect">
          <a:avLst/>
        </a:prstGeom>
        <a:solidFill>
          <a:schemeClr val="accent3">
            <a:lumMod val="60000"/>
            <a:lumOff val="40000"/>
          </a:schemeClr>
        </a:solidFill>
        <a:ln w="19050" cap="rnd" cmpd="sng" algn="ctr">
          <a:solidFill>
            <a:srgbClr val="8C624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0" rIns="46990" bIns="0" numCol="1" spcCol="1270" anchor="ctr" anchorCtr="0">
          <a:noAutofit/>
        </a:bodyPr>
        <a:lstStyle/>
        <a:p>
          <a:pPr marL="0" lvl="0" indent="0" algn="r" defTabSz="1644650">
            <a:lnSpc>
              <a:spcPct val="90000"/>
            </a:lnSpc>
            <a:spcBef>
              <a:spcPct val="0"/>
            </a:spcBef>
            <a:spcAft>
              <a:spcPct val="35000"/>
            </a:spcAft>
            <a:buNone/>
          </a:pPr>
          <a:r>
            <a:rPr lang="en-IN" sz="3700" b="1" kern="1200" dirty="0"/>
            <a:t>Network IDS</a:t>
          </a:r>
          <a:endParaRPr lang="en-IN" sz="3700" kern="1200" dirty="0"/>
        </a:p>
      </dsp:txBody>
      <dsp:txXfrm>
        <a:off x="252014" y="5771970"/>
        <a:ext cx="2726067" cy="999079"/>
      </dsp:txXfrm>
    </dsp:sp>
    <dsp:sp modelId="{0BF5D19E-6741-484B-8C5A-B6AB9DF9D799}">
      <dsp:nvSpPr>
        <dsp:cNvPr id="0" name=""/>
        <dsp:cNvSpPr/>
      </dsp:nvSpPr>
      <dsp:spPr>
        <a:xfrm>
          <a:off x="1234437" y="1166932"/>
          <a:ext cx="1242713" cy="124271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w="19050" cap="rnd" cmpd="sng" algn="ctr">
          <a:solidFill>
            <a:schemeClr val="bg2">
              <a:lumMod val="10000"/>
              <a:alpha val="90000"/>
            </a:schemeClr>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sp>
    <dsp:sp modelId="{145C053E-665C-437C-A80B-6192499C9194}">
      <dsp:nvSpPr>
        <dsp:cNvPr id="0" name=""/>
        <dsp:cNvSpPr/>
      </dsp:nvSpPr>
      <dsp:spPr>
        <a:xfrm>
          <a:off x="5096603" y="3147374"/>
          <a:ext cx="2668317" cy="2650454"/>
        </a:xfrm>
        <a:prstGeom prst="round2SameRect">
          <a:avLst>
            <a:gd name="adj1" fmla="val 8000"/>
            <a:gd name="adj2" fmla="val 0"/>
          </a:avLst>
        </a:prstGeom>
        <a:noFill/>
        <a:ln w="19050" cap="rnd" cmpd="sng" algn="ctr">
          <a:solidFill>
            <a:srgbClr val="8C6247"/>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kern="1200" dirty="0"/>
            <a:t>Host IDS focuses on individual devices, identifying abnormal behavior and unauthorized access attempts at the host level.</a:t>
          </a:r>
          <a:endParaRPr lang="en-IN" sz="2100" kern="1200" dirty="0"/>
        </a:p>
      </dsp:txBody>
      <dsp:txXfrm>
        <a:off x="5158706" y="3209477"/>
        <a:ext cx="2544111" cy="2588351"/>
      </dsp:txXfrm>
    </dsp:sp>
    <dsp:sp modelId="{1050D14B-8D7C-45FE-8582-9E8F1967B30F}">
      <dsp:nvSpPr>
        <dsp:cNvPr id="0" name=""/>
        <dsp:cNvSpPr/>
      </dsp:nvSpPr>
      <dsp:spPr>
        <a:xfrm>
          <a:off x="4585653" y="5779420"/>
          <a:ext cx="3550608" cy="808944"/>
        </a:xfrm>
        <a:prstGeom prst="rect">
          <a:avLst/>
        </a:prstGeom>
        <a:solidFill>
          <a:schemeClr val="accent3">
            <a:lumMod val="60000"/>
            <a:lumOff val="40000"/>
          </a:schemeClr>
        </a:solidFill>
        <a:ln w="19050" cap="rnd" cmpd="sng" algn="ctr">
          <a:solidFill>
            <a:srgbClr val="8C624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0" rIns="46990" bIns="0" numCol="1" spcCol="1270" anchor="ctr" anchorCtr="0">
          <a:noAutofit/>
        </a:bodyPr>
        <a:lstStyle/>
        <a:p>
          <a:pPr marL="0" lvl="0" indent="0" algn="r" defTabSz="1644650">
            <a:lnSpc>
              <a:spcPct val="90000"/>
            </a:lnSpc>
            <a:spcBef>
              <a:spcPct val="0"/>
            </a:spcBef>
            <a:spcAft>
              <a:spcPct val="35000"/>
            </a:spcAft>
            <a:buNone/>
          </a:pPr>
          <a:r>
            <a:rPr lang="en-IN" sz="3700" b="1" kern="1200" dirty="0"/>
            <a:t>Host IDS</a:t>
          </a:r>
          <a:endParaRPr lang="en-IN" sz="3700" kern="1200" dirty="0"/>
        </a:p>
      </dsp:txBody>
      <dsp:txXfrm>
        <a:off x="4585653" y="5779420"/>
        <a:ext cx="2500428" cy="808944"/>
      </dsp:txXfrm>
    </dsp:sp>
    <dsp:sp modelId="{01C68075-D203-4CCB-81CB-B056C8851B3C}">
      <dsp:nvSpPr>
        <dsp:cNvPr id="0" name=""/>
        <dsp:cNvSpPr/>
      </dsp:nvSpPr>
      <dsp:spPr>
        <a:xfrm>
          <a:off x="5646093" y="1666382"/>
          <a:ext cx="1242713" cy="124271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4000" r="-34000"/>
          </a:stretch>
        </a:blipFill>
        <a:ln w="19050" cap="rnd" cmpd="sng" algn="ctr">
          <a:solidFill>
            <a:schemeClr val="tx1">
              <a:lumMod val="95000"/>
              <a:lumOff val="5000"/>
              <a:alpha val="90000"/>
            </a:schemeClr>
          </a:solidFill>
          <a:prstDash val="solid"/>
        </a:ln>
        <a:effectLst>
          <a:outerShdw blurRad="50800" dist="38100" algn="l" rotWithShape="0">
            <a:prstClr val="black">
              <a:alpha val="40000"/>
            </a:prstClr>
          </a:outerShdw>
        </a:effectLst>
      </dsp:spPr>
      <dsp:style>
        <a:lnRef idx="2">
          <a:scrgbClr r="0" g="0" b="0"/>
        </a:lnRef>
        <a:fillRef idx="1">
          <a:scrgbClr r="0" g="0" b="0"/>
        </a:fillRef>
        <a:effectRef idx="0">
          <a:scrgbClr r="0" g="0" b="0"/>
        </a:effectRef>
        <a:fontRef idx="minor"/>
      </dsp:style>
    </dsp:sp>
    <dsp:sp modelId="{D0B1D6D5-FED3-4B70-9E74-ECBA2AD5E7DA}">
      <dsp:nvSpPr>
        <dsp:cNvPr id="0" name=""/>
        <dsp:cNvSpPr/>
      </dsp:nvSpPr>
      <dsp:spPr>
        <a:xfrm>
          <a:off x="9072394" y="3147533"/>
          <a:ext cx="3550608" cy="2650454"/>
        </a:xfrm>
        <a:prstGeom prst="round2SameRect">
          <a:avLst>
            <a:gd name="adj1" fmla="val 8000"/>
            <a:gd name="adj2" fmla="val 0"/>
          </a:avLst>
        </a:prstGeom>
        <a:noFill/>
        <a:ln w="19050" cap="rnd" cmpd="sng" algn="ctr">
          <a:solidFill>
            <a:srgbClr val="8C6247"/>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kern="1200" dirty="0"/>
            <a:t>Passive IDS doesn't interfere with network traffic and works by analyzing copies of network packets obtained from network taps or network mirroring.</a:t>
          </a:r>
          <a:endParaRPr lang="en-IN" sz="2100" kern="1200" dirty="0"/>
        </a:p>
      </dsp:txBody>
      <dsp:txXfrm>
        <a:off x="9134497" y="3209636"/>
        <a:ext cx="3426402" cy="2588351"/>
      </dsp:txXfrm>
    </dsp:sp>
    <dsp:sp modelId="{EF8C1A96-839B-4BD3-9FF2-DA5209E5BB1D}">
      <dsp:nvSpPr>
        <dsp:cNvPr id="0" name=""/>
        <dsp:cNvSpPr/>
      </dsp:nvSpPr>
      <dsp:spPr>
        <a:xfrm>
          <a:off x="8408643" y="5794111"/>
          <a:ext cx="4628431" cy="713643"/>
        </a:xfrm>
        <a:prstGeom prst="rect">
          <a:avLst/>
        </a:prstGeom>
        <a:solidFill>
          <a:schemeClr val="accent3">
            <a:lumMod val="60000"/>
            <a:lumOff val="40000"/>
          </a:schemeClr>
        </a:solidFill>
        <a:ln w="19050" cap="rnd" cmpd="sng" algn="ctr">
          <a:solidFill>
            <a:srgbClr val="8C624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0" rIns="46990" bIns="0" numCol="1" spcCol="1270" anchor="ctr" anchorCtr="0">
          <a:noAutofit/>
        </a:bodyPr>
        <a:lstStyle/>
        <a:p>
          <a:pPr marL="0" lvl="0" indent="0" algn="r" defTabSz="1644650">
            <a:lnSpc>
              <a:spcPct val="90000"/>
            </a:lnSpc>
            <a:spcBef>
              <a:spcPct val="0"/>
            </a:spcBef>
            <a:spcAft>
              <a:spcPct val="35000"/>
            </a:spcAft>
            <a:buNone/>
          </a:pPr>
          <a:r>
            <a:rPr lang="en-IN" sz="3700" b="1" kern="1200" dirty="0"/>
            <a:t>Passive IDS</a:t>
          </a:r>
          <a:endParaRPr lang="en-IN" sz="3700" kern="1200" dirty="0"/>
        </a:p>
      </dsp:txBody>
      <dsp:txXfrm>
        <a:off x="8408643" y="5794111"/>
        <a:ext cx="3259458" cy="713643"/>
      </dsp:txXfrm>
    </dsp:sp>
    <dsp:sp modelId="{D35C81B3-9940-4824-886F-BC43133F91AE}">
      <dsp:nvSpPr>
        <dsp:cNvPr id="0" name=""/>
        <dsp:cNvSpPr/>
      </dsp:nvSpPr>
      <dsp:spPr>
        <a:xfrm>
          <a:off x="9998741" y="1788292"/>
          <a:ext cx="1242713" cy="124271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2000" r="-42000"/>
          </a:stretch>
        </a:blipFill>
        <a:ln w="19050" cap="rnd" cmpd="sng" algn="ctr">
          <a:solidFill>
            <a:schemeClr val="bg2">
              <a:lumMod val="10000"/>
              <a:alpha val="90000"/>
            </a:schemeClr>
          </a:solidFill>
          <a:prstDash val="solid"/>
        </a:ln>
        <a:effectLst>
          <a:outerShdw blurRad="50800" dist="38100" dir="13500000" algn="br"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03A19-BC29-4AD3-9D53-7657072B17DA}">
      <dsp:nvSpPr>
        <dsp:cNvPr id="0" name=""/>
        <dsp:cNvSpPr/>
      </dsp:nvSpPr>
      <dsp:spPr>
        <a:xfrm>
          <a:off x="0" y="338280"/>
          <a:ext cx="7346686" cy="277200"/>
        </a:xfrm>
        <a:prstGeom prst="rect">
          <a:avLst/>
        </a:prstGeom>
        <a:solidFill>
          <a:schemeClr val="lt1">
            <a:alpha val="90000"/>
            <a:hueOff val="0"/>
            <a:satOff val="0"/>
            <a:lumOff val="0"/>
            <a:alphaOff val="0"/>
          </a:schemeClr>
        </a:solidFill>
        <a:ln w="12700" cap="rnd" cmpd="sng" algn="ctr">
          <a:solidFill>
            <a:schemeClr val="accent2">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A3C6D34A-CB72-4676-8D98-AA85F6E08024}">
      <dsp:nvSpPr>
        <dsp:cNvPr id="0" name=""/>
        <dsp:cNvSpPr/>
      </dsp:nvSpPr>
      <dsp:spPr>
        <a:xfrm>
          <a:off x="367334" y="175920"/>
          <a:ext cx="5142680" cy="324720"/>
        </a:xfrm>
        <a:prstGeom prst="roundRect">
          <a:avLst/>
        </a:prstGeom>
        <a:solidFill>
          <a:schemeClr val="accent2">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4381" tIns="0" rIns="194381" bIns="0" numCol="1" spcCol="1270" anchor="ctr" anchorCtr="0">
          <a:noAutofit/>
        </a:bodyPr>
        <a:lstStyle/>
        <a:p>
          <a:pPr marL="0" lvl="0" indent="0" algn="l" defTabSz="488950">
            <a:lnSpc>
              <a:spcPct val="90000"/>
            </a:lnSpc>
            <a:spcBef>
              <a:spcPct val="0"/>
            </a:spcBef>
            <a:spcAft>
              <a:spcPct val="35000"/>
            </a:spcAft>
            <a:buNone/>
          </a:pPr>
          <a:r>
            <a:rPr lang="en-IN" sz="1100" b="1" i="0" kern="1200" dirty="0"/>
            <a:t>Internet Protocol Security (IPSec)</a:t>
          </a:r>
          <a:endParaRPr lang="en-IN" sz="1100" kern="1200" dirty="0"/>
        </a:p>
      </dsp:txBody>
      <dsp:txXfrm>
        <a:off x="383186" y="191772"/>
        <a:ext cx="5110976" cy="293016"/>
      </dsp:txXfrm>
    </dsp:sp>
    <dsp:sp modelId="{20AC7371-FA2F-453A-9726-2D40EC2FCDB6}">
      <dsp:nvSpPr>
        <dsp:cNvPr id="0" name=""/>
        <dsp:cNvSpPr/>
      </dsp:nvSpPr>
      <dsp:spPr>
        <a:xfrm>
          <a:off x="0" y="837240"/>
          <a:ext cx="7346686" cy="277200"/>
        </a:xfrm>
        <a:prstGeom prst="rect">
          <a:avLst/>
        </a:prstGeom>
        <a:solidFill>
          <a:schemeClr val="lt1">
            <a:alpha val="90000"/>
            <a:hueOff val="0"/>
            <a:satOff val="0"/>
            <a:lumOff val="0"/>
            <a:alphaOff val="0"/>
          </a:schemeClr>
        </a:solidFill>
        <a:ln w="12700" cap="rnd" cmpd="sng" algn="ctr">
          <a:solidFill>
            <a:schemeClr val="accent2">
              <a:alpha val="90000"/>
              <a:hueOff val="0"/>
              <a:satOff val="0"/>
              <a:lumOff val="0"/>
              <a:alphaOff val="-500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B38F9900-A1C3-4C58-9333-0E3FE0A3DA92}">
      <dsp:nvSpPr>
        <dsp:cNvPr id="0" name=""/>
        <dsp:cNvSpPr/>
      </dsp:nvSpPr>
      <dsp:spPr>
        <a:xfrm>
          <a:off x="367334" y="674880"/>
          <a:ext cx="5142680" cy="324720"/>
        </a:xfrm>
        <a:prstGeom prst="roundRect">
          <a:avLst/>
        </a:prstGeom>
        <a:solidFill>
          <a:schemeClr val="accent2">
            <a:alpha val="90000"/>
            <a:hueOff val="0"/>
            <a:satOff val="0"/>
            <a:lumOff val="0"/>
            <a:alphaOff val="-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4381" tIns="0" rIns="194381" bIns="0" numCol="1" spcCol="1270" anchor="ctr" anchorCtr="0">
          <a:noAutofit/>
        </a:bodyPr>
        <a:lstStyle/>
        <a:p>
          <a:pPr marL="0" lvl="0" indent="0" algn="l" defTabSz="488950">
            <a:lnSpc>
              <a:spcPct val="90000"/>
            </a:lnSpc>
            <a:spcBef>
              <a:spcPct val="0"/>
            </a:spcBef>
            <a:spcAft>
              <a:spcPct val="35000"/>
            </a:spcAft>
            <a:buNone/>
          </a:pPr>
          <a:r>
            <a:rPr lang="en-IN" sz="1100" b="1" i="0" kern="1200" dirty="0"/>
            <a:t>Layer 2 </a:t>
          </a:r>
          <a:r>
            <a:rPr lang="en-IN" sz="1100" b="1" i="0" kern="1200" dirty="0" err="1"/>
            <a:t>Tunneling</a:t>
          </a:r>
          <a:r>
            <a:rPr lang="en-IN" sz="1100" b="1" i="0" kern="1200" dirty="0"/>
            <a:t> Protocol (L2TP)</a:t>
          </a:r>
          <a:endParaRPr lang="en-IN" sz="1100" kern="1200" dirty="0"/>
        </a:p>
      </dsp:txBody>
      <dsp:txXfrm>
        <a:off x="383186" y="690732"/>
        <a:ext cx="5110976" cy="293016"/>
      </dsp:txXfrm>
    </dsp:sp>
    <dsp:sp modelId="{678C813F-D2C6-4643-9ECB-9CB966987031}">
      <dsp:nvSpPr>
        <dsp:cNvPr id="0" name=""/>
        <dsp:cNvSpPr/>
      </dsp:nvSpPr>
      <dsp:spPr>
        <a:xfrm>
          <a:off x="0" y="1336200"/>
          <a:ext cx="7346686" cy="277200"/>
        </a:xfrm>
        <a:prstGeom prst="rect">
          <a:avLst/>
        </a:prstGeom>
        <a:solidFill>
          <a:schemeClr val="lt1">
            <a:alpha val="90000"/>
            <a:hueOff val="0"/>
            <a:satOff val="0"/>
            <a:lumOff val="0"/>
            <a:alphaOff val="0"/>
          </a:schemeClr>
        </a:solidFill>
        <a:ln w="12700" cap="rnd" cmpd="sng" algn="ctr">
          <a:solidFill>
            <a:schemeClr val="accent2">
              <a:alpha val="90000"/>
              <a:hueOff val="0"/>
              <a:satOff val="0"/>
              <a:lumOff val="0"/>
              <a:alphaOff val="-1000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DCB1CCE6-1156-4BCE-9A7C-7D65EAC1404D}">
      <dsp:nvSpPr>
        <dsp:cNvPr id="0" name=""/>
        <dsp:cNvSpPr/>
      </dsp:nvSpPr>
      <dsp:spPr>
        <a:xfrm>
          <a:off x="367334" y="1173840"/>
          <a:ext cx="5142680" cy="324720"/>
        </a:xfrm>
        <a:prstGeom prst="roundRect">
          <a:avLst/>
        </a:prstGeom>
        <a:solidFill>
          <a:schemeClr val="accent2">
            <a:alpha val="90000"/>
            <a:hueOff val="0"/>
            <a:satOff val="0"/>
            <a:lumOff val="0"/>
            <a:alpha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4381" tIns="0" rIns="194381" bIns="0" numCol="1" spcCol="1270" anchor="ctr" anchorCtr="0">
          <a:noAutofit/>
        </a:bodyPr>
        <a:lstStyle/>
        <a:p>
          <a:pPr marL="0" lvl="0" indent="0" algn="l" defTabSz="488950">
            <a:lnSpc>
              <a:spcPct val="90000"/>
            </a:lnSpc>
            <a:spcBef>
              <a:spcPct val="0"/>
            </a:spcBef>
            <a:spcAft>
              <a:spcPct val="35000"/>
            </a:spcAft>
            <a:buNone/>
          </a:pPr>
          <a:r>
            <a:rPr lang="en-US" sz="1100" b="1" i="0" kern="1200" dirty="0"/>
            <a:t>Point–to–Point Tunneling Protocol (PPTP)</a:t>
          </a:r>
          <a:endParaRPr lang="en-IN" sz="1100" kern="1200" dirty="0"/>
        </a:p>
      </dsp:txBody>
      <dsp:txXfrm>
        <a:off x="383186" y="1189692"/>
        <a:ext cx="5110976" cy="293016"/>
      </dsp:txXfrm>
    </dsp:sp>
    <dsp:sp modelId="{46B208BA-70D6-41CF-B1D4-2BB921A122D3}">
      <dsp:nvSpPr>
        <dsp:cNvPr id="0" name=""/>
        <dsp:cNvSpPr/>
      </dsp:nvSpPr>
      <dsp:spPr>
        <a:xfrm>
          <a:off x="0" y="1835160"/>
          <a:ext cx="7346686" cy="277200"/>
        </a:xfrm>
        <a:prstGeom prst="rect">
          <a:avLst/>
        </a:prstGeom>
        <a:solidFill>
          <a:schemeClr val="lt1">
            <a:alpha val="90000"/>
            <a:hueOff val="0"/>
            <a:satOff val="0"/>
            <a:lumOff val="0"/>
            <a:alphaOff val="0"/>
          </a:schemeClr>
        </a:solidFill>
        <a:ln w="12700" cap="rnd" cmpd="sng" algn="ctr">
          <a:solidFill>
            <a:schemeClr val="accent2">
              <a:alpha val="90000"/>
              <a:hueOff val="0"/>
              <a:satOff val="0"/>
              <a:lumOff val="0"/>
              <a:alphaOff val="-1500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6B39DD9F-AB9E-4CAE-A673-65B7A7E511A4}">
      <dsp:nvSpPr>
        <dsp:cNvPr id="0" name=""/>
        <dsp:cNvSpPr/>
      </dsp:nvSpPr>
      <dsp:spPr>
        <a:xfrm>
          <a:off x="367334" y="1672800"/>
          <a:ext cx="5142680" cy="324720"/>
        </a:xfrm>
        <a:prstGeom prst="roundRect">
          <a:avLst/>
        </a:prstGeom>
        <a:solidFill>
          <a:schemeClr val="accent2">
            <a:alpha val="90000"/>
            <a:hueOff val="0"/>
            <a:satOff val="0"/>
            <a:lumOff val="0"/>
            <a:alphaOff val="-1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4381" tIns="0" rIns="194381" bIns="0" numCol="1" spcCol="1270" anchor="ctr" anchorCtr="0">
          <a:noAutofit/>
        </a:bodyPr>
        <a:lstStyle/>
        <a:p>
          <a:pPr marL="0" lvl="0" indent="0" algn="l" defTabSz="488950">
            <a:lnSpc>
              <a:spcPct val="90000"/>
            </a:lnSpc>
            <a:spcBef>
              <a:spcPct val="0"/>
            </a:spcBef>
            <a:spcAft>
              <a:spcPct val="35000"/>
            </a:spcAft>
            <a:buNone/>
          </a:pPr>
          <a:r>
            <a:rPr lang="sv-SE" sz="1100" b="1" i="0" kern="1200"/>
            <a:t>SSTP (Secure Socket Tunneling Protocol)</a:t>
          </a:r>
          <a:endParaRPr lang="sv-SE" sz="1100" kern="1200"/>
        </a:p>
      </dsp:txBody>
      <dsp:txXfrm>
        <a:off x="383186" y="1688652"/>
        <a:ext cx="5110976" cy="293016"/>
      </dsp:txXfrm>
    </dsp:sp>
    <dsp:sp modelId="{61BC246B-565B-455D-9689-97BDCDB81673}">
      <dsp:nvSpPr>
        <dsp:cNvPr id="0" name=""/>
        <dsp:cNvSpPr/>
      </dsp:nvSpPr>
      <dsp:spPr>
        <a:xfrm>
          <a:off x="0" y="2334120"/>
          <a:ext cx="7346686" cy="277200"/>
        </a:xfrm>
        <a:prstGeom prst="rect">
          <a:avLst/>
        </a:prstGeom>
        <a:solidFill>
          <a:schemeClr val="lt1">
            <a:alpha val="90000"/>
            <a:hueOff val="0"/>
            <a:satOff val="0"/>
            <a:lumOff val="0"/>
            <a:alphaOff val="0"/>
          </a:schemeClr>
        </a:solidFill>
        <a:ln w="12700" cap="rnd" cmpd="sng" algn="ctr">
          <a:solidFill>
            <a:schemeClr val="accent2">
              <a:alpha val="90000"/>
              <a:hueOff val="0"/>
              <a:satOff val="0"/>
              <a:lumOff val="0"/>
              <a:alphaOff val="-2000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C37E5AA9-455D-4680-86DB-A2BDF36AD78C}">
      <dsp:nvSpPr>
        <dsp:cNvPr id="0" name=""/>
        <dsp:cNvSpPr/>
      </dsp:nvSpPr>
      <dsp:spPr>
        <a:xfrm>
          <a:off x="367334" y="2171760"/>
          <a:ext cx="5142680" cy="324720"/>
        </a:xfrm>
        <a:prstGeom prst="roundRect">
          <a:avLst/>
        </a:prstGeom>
        <a:solidFill>
          <a:schemeClr val="accent2">
            <a:alpha val="90000"/>
            <a:hueOff val="0"/>
            <a:satOff val="0"/>
            <a:lumOff val="0"/>
            <a:alphaOff val="-2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4381" tIns="0" rIns="194381" bIns="0" numCol="1" spcCol="1270" anchor="ctr" anchorCtr="0">
          <a:noAutofit/>
        </a:bodyPr>
        <a:lstStyle/>
        <a:p>
          <a:pPr marL="0" lvl="0" indent="0" algn="l" defTabSz="488950">
            <a:lnSpc>
              <a:spcPct val="90000"/>
            </a:lnSpc>
            <a:spcBef>
              <a:spcPct val="0"/>
            </a:spcBef>
            <a:spcAft>
              <a:spcPct val="35000"/>
            </a:spcAft>
            <a:buNone/>
          </a:pPr>
          <a:r>
            <a:rPr lang="en-IN" sz="1100" b="1" i="0" kern="1200"/>
            <a:t>Secure Shell (SSH)</a:t>
          </a:r>
          <a:endParaRPr lang="en-IN" sz="1100" kern="1200"/>
        </a:p>
      </dsp:txBody>
      <dsp:txXfrm>
        <a:off x="383186" y="2187612"/>
        <a:ext cx="5110976" cy="293016"/>
      </dsp:txXfrm>
    </dsp:sp>
    <dsp:sp modelId="{5FAEA388-39BE-443C-AA59-85258F0E7F86}">
      <dsp:nvSpPr>
        <dsp:cNvPr id="0" name=""/>
        <dsp:cNvSpPr/>
      </dsp:nvSpPr>
      <dsp:spPr>
        <a:xfrm>
          <a:off x="0" y="2833080"/>
          <a:ext cx="7346686" cy="277200"/>
        </a:xfrm>
        <a:prstGeom prst="rect">
          <a:avLst/>
        </a:prstGeom>
        <a:solidFill>
          <a:schemeClr val="lt1">
            <a:alpha val="90000"/>
            <a:hueOff val="0"/>
            <a:satOff val="0"/>
            <a:lumOff val="0"/>
            <a:alphaOff val="0"/>
          </a:schemeClr>
        </a:solidFill>
        <a:ln w="12700" cap="rnd" cmpd="sng" algn="ctr">
          <a:solidFill>
            <a:schemeClr val="accent2">
              <a:alpha val="90000"/>
              <a:hueOff val="0"/>
              <a:satOff val="0"/>
              <a:lumOff val="0"/>
              <a:alphaOff val="-2500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6D7DC19-20FC-47CF-8517-D8825931A18E}">
      <dsp:nvSpPr>
        <dsp:cNvPr id="0" name=""/>
        <dsp:cNvSpPr/>
      </dsp:nvSpPr>
      <dsp:spPr>
        <a:xfrm>
          <a:off x="367334" y="2670720"/>
          <a:ext cx="5142680" cy="324720"/>
        </a:xfrm>
        <a:prstGeom prst="roundRect">
          <a:avLst/>
        </a:prstGeom>
        <a:solidFill>
          <a:schemeClr val="accent2">
            <a:alpha val="90000"/>
            <a:hueOff val="0"/>
            <a:satOff val="0"/>
            <a:lumOff val="0"/>
            <a:alphaOff val="-2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4381" tIns="0" rIns="194381" bIns="0" numCol="1" spcCol="1270" anchor="ctr" anchorCtr="0">
          <a:noAutofit/>
        </a:bodyPr>
        <a:lstStyle/>
        <a:p>
          <a:pPr marL="0" lvl="0" indent="0" algn="l" defTabSz="488950">
            <a:lnSpc>
              <a:spcPct val="90000"/>
            </a:lnSpc>
            <a:spcBef>
              <a:spcPct val="0"/>
            </a:spcBef>
            <a:spcAft>
              <a:spcPct val="35000"/>
            </a:spcAft>
            <a:buNone/>
          </a:pPr>
          <a:r>
            <a:rPr lang="en-IN" sz="1100" b="1" i="0" kern="1200" dirty="0"/>
            <a:t>SSL and TLS</a:t>
          </a:r>
          <a:endParaRPr lang="en-IN" sz="1100" kern="1200" dirty="0"/>
        </a:p>
      </dsp:txBody>
      <dsp:txXfrm>
        <a:off x="383186" y="2686572"/>
        <a:ext cx="5110976" cy="293016"/>
      </dsp:txXfrm>
    </dsp:sp>
    <dsp:sp modelId="{3F35F8DA-EDAD-49DB-85F1-CEDC7809F28D}">
      <dsp:nvSpPr>
        <dsp:cNvPr id="0" name=""/>
        <dsp:cNvSpPr/>
      </dsp:nvSpPr>
      <dsp:spPr>
        <a:xfrm>
          <a:off x="0" y="3332040"/>
          <a:ext cx="7346686" cy="277200"/>
        </a:xfrm>
        <a:prstGeom prst="rect">
          <a:avLst/>
        </a:prstGeom>
        <a:solidFill>
          <a:schemeClr val="lt1">
            <a:alpha val="90000"/>
            <a:hueOff val="0"/>
            <a:satOff val="0"/>
            <a:lumOff val="0"/>
            <a:alphaOff val="0"/>
          </a:schemeClr>
        </a:solidFill>
        <a:ln w="12700" cap="rnd" cmpd="sng" algn="ctr">
          <a:solidFill>
            <a:schemeClr val="accent2">
              <a:alpha val="90000"/>
              <a:hueOff val="0"/>
              <a:satOff val="0"/>
              <a:lumOff val="0"/>
              <a:alphaOff val="-3000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9F1633E-94D4-4285-BB9F-0345707D67C3}">
      <dsp:nvSpPr>
        <dsp:cNvPr id="0" name=""/>
        <dsp:cNvSpPr/>
      </dsp:nvSpPr>
      <dsp:spPr>
        <a:xfrm>
          <a:off x="367334" y="3169680"/>
          <a:ext cx="5142680" cy="324720"/>
        </a:xfrm>
        <a:prstGeom prst="roundRect">
          <a:avLst/>
        </a:prstGeom>
        <a:solidFill>
          <a:schemeClr val="accent2">
            <a:alpha val="90000"/>
            <a:hueOff val="0"/>
            <a:satOff val="0"/>
            <a:lumOff val="0"/>
            <a:alphaOff val="-3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4381" tIns="0" rIns="194381" bIns="0" numCol="1" spcCol="1270" anchor="ctr" anchorCtr="0">
          <a:noAutofit/>
        </a:bodyPr>
        <a:lstStyle/>
        <a:p>
          <a:pPr marL="0" lvl="0" indent="0" algn="l" defTabSz="488950">
            <a:lnSpc>
              <a:spcPct val="90000"/>
            </a:lnSpc>
            <a:spcBef>
              <a:spcPct val="0"/>
            </a:spcBef>
            <a:spcAft>
              <a:spcPct val="35000"/>
            </a:spcAft>
            <a:buNone/>
          </a:pPr>
          <a:r>
            <a:rPr lang="en-IN" sz="1100" b="1" i="0" kern="1200"/>
            <a:t>IKEv2 (Internet Key Exchange version 2)</a:t>
          </a:r>
          <a:endParaRPr lang="en-IN" sz="1100" kern="1200"/>
        </a:p>
      </dsp:txBody>
      <dsp:txXfrm>
        <a:off x="383186" y="3185532"/>
        <a:ext cx="5110976" cy="293016"/>
      </dsp:txXfrm>
    </dsp:sp>
    <dsp:sp modelId="{8865748E-4CF1-472C-B119-CE482087A888}">
      <dsp:nvSpPr>
        <dsp:cNvPr id="0" name=""/>
        <dsp:cNvSpPr/>
      </dsp:nvSpPr>
      <dsp:spPr>
        <a:xfrm>
          <a:off x="0" y="3831000"/>
          <a:ext cx="7346686" cy="277200"/>
        </a:xfrm>
        <a:prstGeom prst="rect">
          <a:avLst/>
        </a:prstGeom>
        <a:solidFill>
          <a:schemeClr val="lt1">
            <a:alpha val="90000"/>
            <a:hueOff val="0"/>
            <a:satOff val="0"/>
            <a:lumOff val="0"/>
            <a:alphaOff val="0"/>
          </a:schemeClr>
        </a:solidFill>
        <a:ln w="12700" cap="rnd" cmpd="sng" algn="ctr">
          <a:solidFill>
            <a:schemeClr val="accent2">
              <a:alpha val="90000"/>
              <a:hueOff val="0"/>
              <a:satOff val="0"/>
              <a:lumOff val="0"/>
              <a:alphaOff val="-3500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56DC0CBF-35E2-4D29-BB68-A7823D5FAE4E}">
      <dsp:nvSpPr>
        <dsp:cNvPr id="0" name=""/>
        <dsp:cNvSpPr/>
      </dsp:nvSpPr>
      <dsp:spPr>
        <a:xfrm>
          <a:off x="367334" y="3668640"/>
          <a:ext cx="5142680" cy="324720"/>
        </a:xfrm>
        <a:prstGeom prst="roundRect">
          <a:avLst/>
        </a:prstGeom>
        <a:solidFill>
          <a:schemeClr val="accent2">
            <a:alpha val="90000"/>
            <a:hueOff val="0"/>
            <a:satOff val="0"/>
            <a:lumOff val="0"/>
            <a:alphaOff val="-3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4381" tIns="0" rIns="194381" bIns="0" numCol="1" spcCol="1270" anchor="ctr" anchorCtr="0">
          <a:noAutofit/>
        </a:bodyPr>
        <a:lstStyle/>
        <a:p>
          <a:pPr marL="0" lvl="0" indent="0" algn="l" defTabSz="488950">
            <a:lnSpc>
              <a:spcPct val="90000"/>
            </a:lnSpc>
            <a:spcBef>
              <a:spcPct val="0"/>
            </a:spcBef>
            <a:spcAft>
              <a:spcPct val="35000"/>
            </a:spcAft>
            <a:buNone/>
          </a:pPr>
          <a:r>
            <a:rPr lang="en-IN" sz="1100" b="1" i="0" kern="1200"/>
            <a:t>WireGuard</a:t>
          </a:r>
          <a:endParaRPr lang="en-IN" sz="1100" kern="1200"/>
        </a:p>
      </dsp:txBody>
      <dsp:txXfrm>
        <a:off x="383186" y="3684492"/>
        <a:ext cx="5110976" cy="293016"/>
      </dsp:txXfrm>
    </dsp:sp>
    <dsp:sp modelId="{9F269AC8-59DC-4582-AD72-6CF760012471}">
      <dsp:nvSpPr>
        <dsp:cNvPr id="0" name=""/>
        <dsp:cNvSpPr/>
      </dsp:nvSpPr>
      <dsp:spPr>
        <a:xfrm>
          <a:off x="0" y="4329960"/>
          <a:ext cx="7346686" cy="277200"/>
        </a:xfrm>
        <a:prstGeom prst="rect">
          <a:avLst/>
        </a:prstGeom>
        <a:solidFill>
          <a:schemeClr val="lt1">
            <a:alpha val="90000"/>
            <a:hueOff val="0"/>
            <a:satOff val="0"/>
            <a:lumOff val="0"/>
            <a:alphaOff val="0"/>
          </a:schemeClr>
        </a:solidFill>
        <a:ln w="12700" cap="rnd" cmpd="sng" algn="ctr">
          <a:solidFill>
            <a:schemeClr val="accent2">
              <a:alpha val="90000"/>
              <a:hueOff val="0"/>
              <a:satOff val="0"/>
              <a:lumOff val="0"/>
              <a:alphaOff val="-4000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534191D1-0B6B-4799-A464-EC929B3A5770}">
      <dsp:nvSpPr>
        <dsp:cNvPr id="0" name=""/>
        <dsp:cNvSpPr/>
      </dsp:nvSpPr>
      <dsp:spPr>
        <a:xfrm>
          <a:off x="367334" y="4167600"/>
          <a:ext cx="5142680" cy="324720"/>
        </a:xfrm>
        <a:prstGeom prst="roundRect">
          <a:avLst/>
        </a:prstGeom>
        <a:solidFill>
          <a:schemeClr val="accent2">
            <a:alpha val="90000"/>
            <a:hueOff val="0"/>
            <a:satOff val="0"/>
            <a:lumOff val="0"/>
            <a:alpha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4381" tIns="0" rIns="194381" bIns="0" numCol="1" spcCol="1270" anchor="ctr" anchorCtr="0">
          <a:noAutofit/>
        </a:bodyPr>
        <a:lstStyle/>
        <a:p>
          <a:pPr marL="0" lvl="0" indent="0" algn="l" defTabSz="488950">
            <a:lnSpc>
              <a:spcPct val="90000"/>
            </a:lnSpc>
            <a:spcBef>
              <a:spcPct val="0"/>
            </a:spcBef>
            <a:spcAft>
              <a:spcPct val="35000"/>
            </a:spcAft>
            <a:buNone/>
          </a:pPr>
          <a:r>
            <a:rPr lang="en-IN" sz="1100" b="1" i="0" kern="1200"/>
            <a:t>OpenVPN</a:t>
          </a:r>
          <a:endParaRPr lang="en-IN" sz="1100" kern="1200"/>
        </a:p>
      </dsp:txBody>
      <dsp:txXfrm>
        <a:off x="383186" y="4183452"/>
        <a:ext cx="5110976"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5FEFC-8A89-44CA-A135-648BA5280F42}">
      <dsp:nvSpPr>
        <dsp:cNvPr id="0" name=""/>
        <dsp:cNvSpPr/>
      </dsp:nvSpPr>
      <dsp:spPr>
        <a:xfrm>
          <a:off x="0" y="38340"/>
          <a:ext cx="3760988" cy="250731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F269CF-E421-4E04-994D-B61DA7A333B8}">
      <dsp:nvSpPr>
        <dsp:cNvPr id="0" name=""/>
        <dsp:cNvSpPr/>
      </dsp:nvSpPr>
      <dsp:spPr>
        <a:xfrm>
          <a:off x="3918021" y="2702443"/>
          <a:ext cx="5328391" cy="3291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A Wireless Intrusion Detection System (WIDS) is a commercial technology that monitors the radio frequency spectrum for unauthorized wireless transmissions and activities. It uses a system of sensors to monitor the network for unauthorized devices, such as rogue access points. WIDS can help detect and prevent various types of wireless attacks, such as denial of service, man-in-the-middle, rogue access point, evil twin, and spoofing</a:t>
          </a:r>
          <a:endParaRPr lang="en-IN" sz="2100" kern="1200" dirty="0"/>
        </a:p>
      </dsp:txBody>
      <dsp:txXfrm>
        <a:off x="3918021" y="2702443"/>
        <a:ext cx="5328391" cy="3291253"/>
      </dsp:txXfrm>
    </dsp:sp>
    <dsp:sp modelId="{3E99AC9A-9B5F-4063-9CF7-593CC98B7ECE}">
      <dsp:nvSpPr>
        <dsp:cNvPr id="0" name=""/>
        <dsp:cNvSpPr/>
      </dsp:nvSpPr>
      <dsp:spPr>
        <a:xfrm>
          <a:off x="3447897" y="2232723"/>
          <a:ext cx="1279672" cy="1280003"/>
        </a:xfrm>
        <a:prstGeom prst="halfFrame">
          <a:avLst>
            <a:gd name="adj1" fmla="val 25770"/>
            <a:gd name="adj2" fmla="val 2577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FBBEB0-E180-4000-83E8-16A33D4BBB63}">
      <dsp:nvSpPr>
        <dsp:cNvPr id="0" name=""/>
        <dsp:cNvSpPr/>
      </dsp:nvSpPr>
      <dsp:spPr>
        <a:xfrm rot="5400000">
          <a:off x="8473762" y="2232888"/>
          <a:ext cx="1280003" cy="1279672"/>
        </a:xfrm>
        <a:prstGeom prst="halfFrame">
          <a:avLst>
            <a:gd name="adj1" fmla="val 25770"/>
            <a:gd name="adj2" fmla="val 25770"/>
          </a:avLst>
        </a:prstGeom>
        <a:solidFill>
          <a:schemeClr val="accent3">
            <a:hueOff val="-477801"/>
            <a:satOff val="393"/>
            <a:lumOff val="-3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FED561-EE0C-4EBD-B3C2-A60591E3C5CA}">
      <dsp:nvSpPr>
        <dsp:cNvPr id="0" name=""/>
        <dsp:cNvSpPr/>
      </dsp:nvSpPr>
      <dsp:spPr>
        <a:xfrm rot="16200000">
          <a:off x="3447732" y="5184222"/>
          <a:ext cx="1280003" cy="1279672"/>
        </a:xfrm>
        <a:prstGeom prst="halfFrame">
          <a:avLst>
            <a:gd name="adj1" fmla="val 25770"/>
            <a:gd name="adj2" fmla="val 25770"/>
          </a:avLst>
        </a:prstGeom>
        <a:solidFill>
          <a:schemeClr val="accent3">
            <a:hueOff val="-955602"/>
            <a:satOff val="787"/>
            <a:lumOff val="-65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355381-0B9F-4111-AFA7-6CBCEF97C108}">
      <dsp:nvSpPr>
        <dsp:cNvPr id="0" name=""/>
        <dsp:cNvSpPr/>
      </dsp:nvSpPr>
      <dsp:spPr>
        <a:xfrm rot="10800000">
          <a:off x="8473927" y="5184056"/>
          <a:ext cx="1279672" cy="1280003"/>
        </a:xfrm>
        <a:prstGeom prst="halfFrame">
          <a:avLst>
            <a:gd name="adj1" fmla="val 25770"/>
            <a:gd name="adj2" fmla="val 25770"/>
          </a:avLst>
        </a:prstGeom>
        <a:solidFill>
          <a:schemeClr val="accent3">
            <a:hueOff val="-1433403"/>
            <a:satOff val="1180"/>
            <a:lumOff val="-98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3F075-216B-4D57-B0B2-0ECB2D882808}">
      <dsp:nvSpPr>
        <dsp:cNvPr id="0" name=""/>
        <dsp:cNvSpPr/>
      </dsp:nvSpPr>
      <dsp:spPr>
        <a:xfrm>
          <a:off x="0" y="2906615"/>
          <a:ext cx="13879975"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EB839C-385F-4ABF-BCC3-4ADAB01C16F5}">
      <dsp:nvSpPr>
        <dsp:cNvPr id="0" name=""/>
        <dsp:cNvSpPr/>
      </dsp:nvSpPr>
      <dsp:spPr>
        <a:xfrm>
          <a:off x="0" y="1658177"/>
          <a:ext cx="13879975"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BE738-88DD-4D22-812B-0223104682EE}">
      <dsp:nvSpPr>
        <dsp:cNvPr id="0" name=""/>
        <dsp:cNvSpPr/>
      </dsp:nvSpPr>
      <dsp:spPr>
        <a:xfrm>
          <a:off x="0" y="409740"/>
          <a:ext cx="13879975"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F4AC9F-E836-43F9-BB96-2CE3ED65034B}">
      <dsp:nvSpPr>
        <dsp:cNvPr id="0" name=""/>
        <dsp:cNvSpPr/>
      </dsp:nvSpPr>
      <dsp:spPr>
        <a:xfrm>
          <a:off x="3608793" y="456"/>
          <a:ext cx="10271181" cy="409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b="0" i="0" kern="1200" dirty="0"/>
            <a:t>Infrastructure As A Service (IAAS) </a:t>
          </a:r>
          <a:endParaRPr lang="en-IN" sz="2200" kern="1200" dirty="0"/>
        </a:p>
      </dsp:txBody>
      <dsp:txXfrm>
        <a:off x="3608793" y="456"/>
        <a:ext cx="10271181" cy="409283"/>
      </dsp:txXfrm>
    </dsp:sp>
    <dsp:sp modelId="{A498E3D4-7FB6-4EBE-A6BD-8A6D76CEB514}">
      <dsp:nvSpPr>
        <dsp:cNvPr id="0" name=""/>
        <dsp:cNvSpPr/>
      </dsp:nvSpPr>
      <dsp:spPr>
        <a:xfrm>
          <a:off x="0" y="456"/>
          <a:ext cx="3608793" cy="409283"/>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IN" sz="2200" b="1" i="0" kern="1200" dirty="0"/>
            <a:t>~ IAAS</a:t>
          </a:r>
          <a:endParaRPr lang="en-IN" sz="2200" kern="1200" dirty="0"/>
        </a:p>
      </dsp:txBody>
      <dsp:txXfrm>
        <a:off x="19983" y="20439"/>
        <a:ext cx="3568827" cy="389300"/>
      </dsp:txXfrm>
    </dsp:sp>
    <dsp:sp modelId="{B8288F93-C7BE-45A2-9A40-16774D91CE85}">
      <dsp:nvSpPr>
        <dsp:cNvPr id="0" name=""/>
        <dsp:cNvSpPr/>
      </dsp:nvSpPr>
      <dsp:spPr>
        <a:xfrm>
          <a:off x="0" y="409740"/>
          <a:ext cx="13879975" cy="818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t>Infrastructure As A Service (IAAS) is means of delivering computing infrastructure as on-demand services. It is one of the three fundamental cloud service models. The user purchases servers, software data center space, or network equipment and rent those resources through a fully outsourced, on-demand service model. It allows dynamic scaling and the resources are distributed as a service. It generally includes multiple-user on a single piece of hardware. </a:t>
          </a:r>
        </a:p>
        <a:p>
          <a:pPr marL="57150" lvl="1" indent="-57150" algn="l" defTabSz="488950">
            <a:lnSpc>
              <a:spcPct val="90000"/>
            </a:lnSpc>
            <a:spcBef>
              <a:spcPct val="0"/>
            </a:spcBef>
            <a:spcAft>
              <a:spcPct val="15000"/>
            </a:spcAft>
            <a:buChar char="•"/>
          </a:pPr>
          <a:r>
            <a:rPr lang="en-US" sz="1100" b="0" i="0" kern="1200" dirty="0"/>
            <a:t>It totally depends upon the customer to choose its resources wisely and as per need. Also, it provides billing management too.</a:t>
          </a:r>
          <a:endParaRPr lang="en-IN" sz="1100" kern="1200" dirty="0"/>
        </a:p>
      </dsp:txBody>
      <dsp:txXfrm>
        <a:off x="0" y="409740"/>
        <a:ext cx="13879975" cy="818689"/>
      </dsp:txXfrm>
    </dsp:sp>
    <dsp:sp modelId="{F59A4671-038C-4E2E-B8C6-4981062D81F7}">
      <dsp:nvSpPr>
        <dsp:cNvPr id="0" name=""/>
        <dsp:cNvSpPr/>
      </dsp:nvSpPr>
      <dsp:spPr>
        <a:xfrm>
          <a:off x="3608793" y="1248894"/>
          <a:ext cx="10271181" cy="409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b="0" i="0" kern="1200" dirty="0"/>
            <a:t>Platform As A Service (PAAS) </a:t>
          </a:r>
          <a:endParaRPr lang="en-IN" sz="2200" kern="1200" dirty="0"/>
        </a:p>
      </dsp:txBody>
      <dsp:txXfrm>
        <a:off x="3608793" y="1248894"/>
        <a:ext cx="10271181" cy="409283"/>
      </dsp:txXfrm>
    </dsp:sp>
    <dsp:sp modelId="{5BB9EA2B-0616-481B-A0DA-C95B6766E0AD}">
      <dsp:nvSpPr>
        <dsp:cNvPr id="0" name=""/>
        <dsp:cNvSpPr/>
      </dsp:nvSpPr>
      <dsp:spPr>
        <a:xfrm>
          <a:off x="0" y="1248894"/>
          <a:ext cx="3608793" cy="409283"/>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IN" sz="2200" b="1" i="0" kern="1200" dirty="0"/>
            <a:t>~ PAAS</a:t>
          </a:r>
          <a:endParaRPr lang="en-IN" sz="2200" kern="1200" dirty="0"/>
        </a:p>
      </dsp:txBody>
      <dsp:txXfrm>
        <a:off x="19983" y="1268877"/>
        <a:ext cx="3568827" cy="389300"/>
      </dsp:txXfrm>
    </dsp:sp>
    <dsp:sp modelId="{0EE67F84-7C0F-4318-91E4-43291E640A1F}">
      <dsp:nvSpPr>
        <dsp:cNvPr id="0" name=""/>
        <dsp:cNvSpPr/>
      </dsp:nvSpPr>
      <dsp:spPr>
        <a:xfrm>
          <a:off x="0" y="1658177"/>
          <a:ext cx="13879975" cy="818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t>Platform As A Service (PAAS) is a cloud delivery model for applications composed of services managed by a third party. It provides elastic scaling of your application which allows developers to build applications and services over the internet and the deployment models include public, private and hybrid. </a:t>
          </a:r>
        </a:p>
        <a:p>
          <a:pPr marL="57150" lvl="1" indent="-57150" algn="l" defTabSz="488950">
            <a:lnSpc>
              <a:spcPct val="90000"/>
            </a:lnSpc>
            <a:spcBef>
              <a:spcPct val="0"/>
            </a:spcBef>
            <a:spcAft>
              <a:spcPct val="15000"/>
            </a:spcAft>
            <a:buChar char="•"/>
          </a:pPr>
          <a:r>
            <a:rPr lang="en-US" sz="1100" b="0" i="0" kern="1200" dirty="0"/>
            <a:t>Basically, it is a service where a third-party provider provides both software and hardware tools to the cloud computing. The tools which are provided are used by developers. PAAS is also known as Application PAAS. It helps us to organize and maintain useful applications and services. It has a well-equipped management system and is less expensive compared to IAAS.</a:t>
          </a:r>
          <a:endParaRPr lang="en-IN" sz="1100" kern="1200" dirty="0"/>
        </a:p>
      </dsp:txBody>
      <dsp:txXfrm>
        <a:off x="0" y="1658177"/>
        <a:ext cx="13879975" cy="818689"/>
      </dsp:txXfrm>
    </dsp:sp>
    <dsp:sp modelId="{4D97E57A-EC2B-4668-A04A-F1B21A7D2DE1}">
      <dsp:nvSpPr>
        <dsp:cNvPr id="0" name=""/>
        <dsp:cNvSpPr/>
      </dsp:nvSpPr>
      <dsp:spPr>
        <a:xfrm>
          <a:off x="3608793" y="2497331"/>
          <a:ext cx="10271181" cy="409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b="0" i="0" kern="1200" dirty="0"/>
            <a:t>Software As A Service (SAAS) </a:t>
          </a:r>
          <a:endParaRPr lang="en-IN" sz="2200" kern="1200" dirty="0"/>
        </a:p>
      </dsp:txBody>
      <dsp:txXfrm>
        <a:off x="3608793" y="2497331"/>
        <a:ext cx="10271181" cy="409283"/>
      </dsp:txXfrm>
    </dsp:sp>
    <dsp:sp modelId="{5F1642B5-D96D-41B8-BDA0-3D13A940CEF9}">
      <dsp:nvSpPr>
        <dsp:cNvPr id="0" name=""/>
        <dsp:cNvSpPr/>
      </dsp:nvSpPr>
      <dsp:spPr>
        <a:xfrm>
          <a:off x="0" y="2497331"/>
          <a:ext cx="3608793" cy="409283"/>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IN" sz="2200" b="1" i="0" kern="1200" dirty="0"/>
            <a:t>~ SAAS</a:t>
          </a:r>
          <a:endParaRPr lang="en-IN" sz="2200" kern="1200" dirty="0"/>
        </a:p>
      </dsp:txBody>
      <dsp:txXfrm>
        <a:off x="19983" y="2517314"/>
        <a:ext cx="3568827" cy="389300"/>
      </dsp:txXfrm>
    </dsp:sp>
    <dsp:sp modelId="{DDFDBBE9-3A7B-4E2E-A759-6534B3567E77}">
      <dsp:nvSpPr>
        <dsp:cNvPr id="0" name=""/>
        <dsp:cNvSpPr/>
      </dsp:nvSpPr>
      <dsp:spPr>
        <a:xfrm>
          <a:off x="0" y="2906615"/>
          <a:ext cx="13879975" cy="818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t>Software As A Service (SAAS) allows users to run existing online applications and it is a model software that is deployed as a hosting service and is accessed over Output Rephrased/Re-written Text the internet or software delivery model during which software and its associated data are hosted centrally and accessed using their client, usually an online browser over the web. SAAS services are used for the development and deployment of modern applications. </a:t>
          </a:r>
        </a:p>
        <a:p>
          <a:pPr marL="57150" lvl="1" indent="-57150" algn="l" defTabSz="488950">
            <a:lnSpc>
              <a:spcPct val="90000"/>
            </a:lnSpc>
            <a:spcBef>
              <a:spcPct val="0"/>
            </a:spcBef>
            <a:spcAft>
              <a:spcPct val="15000"/>
            </a:spcAft>
            <a:buChar char="•"/>
          </a:pPr>
          <a:r>
            <a:rPr lang="en-US" sz="1100" b="0" i="0" kern="1200" dirty="0"/>
            <a:t>It allows software and its functions to be accessed from anywhere with good internet connection device and a browser. An application is hosted centrally and also provides access to multiple users across various locations via the internet.</a:t>
          </a:r>
          <a:endParaRPr lang="en-IN" sz="1100" kern="1200" dirty="0"/>
        </a:p>
      </dsp:txBody>
      <dsp:txXfrm>
        <a:off x="0" y="2906615"/>
        <a:ext cx="13879975" cy="818689"/>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43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0106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144481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2212733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07230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831119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063231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2229314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02777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72629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15832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52080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798039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61616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51088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90154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8312590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32910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1/4/2024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737069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jpeg"/><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jpeg"/><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hyperlink" Target="https://www.cloudpanel.io/blog/server-performance/" TargetMode="Externa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5.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www.ibm.com/products/maas360/native-security" TargetMode="External"/><Relationship Id="rId2" Type="http://schemas.openxmlformats.org/officeDocument/2006/relationships/hyperlink" Target="https://www.ibm.com/products/maas360/mobile-device-management" TargetMode="Externa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D5CFD207-385C-20F6-8092-257B0535E0B8}"/>
                  </a:ext>
                </a:extLst>
              </p:cNvPr>
              <p:cNvGraphicFramePr>
                <a:graphicFrameLocks noChangeAspect="1"/>
              </p:cNvGraphicFramePr>
              <p:nvPr>
                <p:extLst>
                  <p:ext uri="{D42A27DB-BD31-4B8C-83A1-F6EECF244321}">
                    <p14:modId xmlns:p14="http://schemas.microsoft.com/office/powerpoint/2010/main" val="1161988482"/>
                  </p:ext>
                </p:extLst>
              </p:nvPr>
            </p:nvGraphicFramePr>
            <p:xfrm>
              <a:off x="274319" y="320040"/>
              <a:ext cx="4648201" cy="7299960"/>
            </p:xfrm>
            <a:graphic>
              <a:graphicData uri="http://schemas.microsoft.com/office/powerpoint/2016/slidezoom">
                <pslz:sldZm>
                  <pslz:sldZmObj sldId="277" cId="404377330">
                    <pslz:zmPr id="{80BCE1CB-63B4-4EA4-87E5-D23A608D2DF7}" returnToParent="0" transitionDur="1000">
                      <p166:blipFill xmlns:p166="http://schemas.microsoft.com/office/powerpoint/2016/6/main">
                        <a:blip r:embed="rId2"/>
                        <a:stretch>
                          <a:fillRect/>
                        </a:stretch>
                      </p166:blipFill>
                      <p166:spPr xmlns:p166="http://schemas.microsoft.com/office/powerpoint/2016/6/main">
                        <a:xfrm>
                          <a:off x="0" y="0"/>
                          <a:ext cx="464820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2" name="Slide Zoom 1">
                <a:extLst>
                  <a:ext uri="{FF2B5EF4-FFF2-40B4-BE49-F238E27FC236}">
                    <a16:creationId xmlns:a16="http://schemas.microsoft.com/office/drawing/2014/main" id="{D5CFD207-385C-20F6-8092-257B0535E0B8}"/>
                  </a:ext>
                </a:extLst>
              </p:cNvPr>
              <p:cNvPicPr>
                <a:picLocks noGrp="1" noRot="1" noChangeAspect="1" noMove="1" noResize="1" noEditPoints="1" noAdjustHandles="1" noChangeArrowheads="1" noChangeShapeType="1"/>
              </p:cNvPicPr>
              <p:nvPr/>
            </p:nvPicPr>
            <p:blipFill>
              <a:blip r:embed="rId3"/>
              <a:stretch>
                <a:fillRect/>
              </a:stretch>
            </p:blipFill>
            <p:spPr>
              <a:xfrm>
                <a:off x="274319" y="320040"/>
                <a:ext cx="464820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9074F2E9-4E95-BD1D-9823-FF8BBEDA691A}"/>
                  </a:ext>
                </a:extLst>
              </p:cNvPr>
              <p:cNvGraphicFramePr>
                <a:graphicFrameLocks noChangeAspect="1"/>
              </p:cNvGraphicFramePr>
              <p:nvPr/>
            </p:nvGraphicFramePr>
            <p:xfrm>
              <a:off x="5120641" y="320041"/>
              <a:ext cx="5135880" cy="7299960"/>
            </p:xfrm>
            <a:graphic>
              <a:graphicData uri="http://schemas.microsoft.com/office/powerpoint/2016/slidezoom">
                <pslz:sldZm>
                  <pslz:sldZmObj sldId="280" cId="1590970524">
                    <pslz:zmPr id="{C42F3A7E-4082-44AC-857F-4CD3927F86A7}" returnToParent="0" transitionDur="1000">
                      <p166:blipFill xmlns:p166="http://schemas.microsoft.com/office/powerpoint/2016/6/main">
                        <a:blip r:embed="rId4"/>
                        <a:stretch>
                          <a:fillRect/>
                        </a:stretch>
                      </p166:blipFill>
                      <p166:spPr xmlns:p166="http://schemas.microsoft.com/office/powerpoint/2016/6/main">
                        <a:xfrm>
                          <a:off x="0" y="0"/>
                          <a:ext cx="5135880"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5" name="Slide Zoom 4">
                <a:extLst>
                  <a:ext uri="{FF2B5EF4-FFF2-40B4-BE49-F238E27FC236}">
                    <a16:creationId xmlns:a16="http://schemas.microsoft.com/office/drawing/2014/main" id="{9074F2E9-4E95-BD1D-9823-FF8BBEDA691A}"/>
                  </a:ext>
                </a:extLst>
              </p:cNvPr>
              <p:cNvPicPr>
                <a:picLocks noGrp="1" noRot="1" noChangeAspect="1" noMove="1" noResize="1" noEditPoints="1" noAdjustHandles="1" noChangeArrowheads="1" noChangeShapeType="1"/>
              </p:cNvPicPr>
              <p:nvPr/>
            </p:nvPicPr>
            <p:blipFill>
              <a:blip r:embed="rId5"/>
              <a:stretch>
                <a:fillRect/>
              </a:stretch>
            </p:blipFill>
            <p:spPr>
              <a:xfrm>
                <a:off x="5120641" y="320041"/>
                <a:ext cx="5135880"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1FA58F9F-C9DD-2A34-E07C-E920F0461E53}"/>
                  </a:ext>
                </a:extLst>
              </p:cNvPr>
              <p:cNvGraphicFramePr>
                <a:graphicFrameLocks noChangeAspect="1"/>
              </p:cNvGraphicFramePr>
              <p:nvPr/>
            </p:nvGraphicFramePr>
            <p:xfrm>
              <a:off x="10591800" y="320040"/>
              <a:ext cx="3886200" cy="7299960"/>
            </p:xfrm>
            <a:graphic>
              <a:graphicData uri="http://schemas.microsoft.com/office/powerpoint/2016/slidezoom">
                <pslz:sldZm>
                  <pslz:sldZmObj sldId="279" cId="412646823">
                    <pslz:zmPr id="{2EBBA3C6-2089-4695-B822-CEFC8F71DC34}" returnToParent="0" transitionDur="1000">
                      <p166:blipFill xmlns:p166="http://schemas.microsoft.com/office/powerpoint/2016/6/main">
                        <a:blip r:embed="rId6"/>
                        <a:stretch>
                          <a:fillRect/>
                        </a:stretch>
                      </p166:blipFill>
                      <p166:spPr xmlns:p166="http://schemas.microsoft.com/office/powerpoint/2016/6/main">
                        <a:xfrm>
                          <a:off x="0" y="0"/>
                          <a:ext cx="3886200"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7" name="Slide Zoom 6">
                <a:extLst>
                  <a:ext uri="{FF2B5EF4-FFF2-40B4-BE49-F238E27FC236}">
                    <a16:creationId xmlns:a16="http://schemas.microsoft.com/office/drawing/2014/main" id="{1FA58F9F-C9DD-2A34-E07C-E920F0461E53}"/>
                  </a:ext>
                </a:extLst>
              </p:cNvPr>
              <p:cNvPicPr>
                <a:picLocks noGrp="1" noRot="1" noChangeAspect="1" noMove="1" noResize="1" noEditPoints="1" noAdjustHandles="1" noChangeArrowheads="1" noChangeShapeType="1"/>
              </p:cNvPicPr>
              <p:nvPr/>
            </p:nvPicPr>
            <p:blipFill>
              <a:blip r:embed="rId7"/>
              <a:stretch>
                <a:fillRect/>
              </a:stretch>
            </p:blipFill>
            <p:spPr>
              <a:xfrm>
                <a:off x="10591800" y="320040"/>
                <a:ext cx="3886200"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p:spTree>
    <p:extLst>
      <p:ext uri="{BB962C8B-B14F-4D97-AF65-F5344CB8AC3E}">
        <p14:creationId xmlns:p14="http://schemas.microsoft.com/office/powerpoint/2010/main" val="398505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7"/>
                                        </p:tgtEl>
                                        <p:attrNameLst>
                                          <p:attrName>r</p:attrName>
                                        </p:attrNameLst>
                                      </p:cBhvr>
                                    </p:animRot>
                                    <p:animRot by="-240000">
                                      <p:cBhvr>
                                        <p:cTn id="19" dur="200" fill="hold">
                                          <p:stCondLst>
                                            <p:cond delay="200"/>
                                          </p:stCondLst>
                                        </p:cTn>
                                        <p:tgtEl>
                                          <p:spTgt spid="7"/>
                                        </p:tgtEl>
                                        <p:attrNameLst>
                                          <p:attrName>r</p:attrName>
                                        </p:attrNameLst>
                                      </p:cBhvr>
                                    </p:animRot>
                                    <p:animRot by="240000">
                                      <p:cBhvr>
                                        <p:cTn id="20" dur="200" fill="hold">
                                          <p:stCondLst>
                                            <p:cond delay="400"/>
                                          </p:stCondLst>
                                        </p:cTn>
                                        <p:tgtEl>
                                          <p:spTgt spid="7"/>
                                        </p:tgtEl>
                                        <p:attrNameLst>
                                          <p:attrName>r</p:attrName>
                                        </p:attrNameLst>
                                      </p:cBhvr>
                                    </p:animRot>
                                    <p:animRot by="-240000">
                                      <p:cBhvr>
                                        <p:cTn id="21" dur="200" fill="hold">
                                          <p:stCondLst>
                                            <p:cond delay="600"/>
                                          </p:stCondLst>
                                        </p:cTn>
                                        <p:tgtEl>
                                          <p:spTgt spid="7"/>
                                        </p:tgtEl>
                                        <p:attrNameLst>
                                          <p:attrName>r</p:attrName>
                                        </p:attrNameLst>
                                      </p:cBhvr>
                                    </p:animRot>
                                    <p:animRot by="120000">
                                      <p:cBhvr>
                                        <p:cTn id="22"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0000"/>
            <a:lum/>
          </a:blip>
          <a:srcRect/>
          <a:tile tx="0" ty="0" sx="100000" sy="100000" flip="none" algn="tl"/>
        </a:blipFill>
        <a:effectLst/>
      </p:bgPr>
    </p:bg>
    <p:spTree>
      <p:nvGrpSpPr>
        <p:cNvPr id="1" name=""/>
        <p:cNvGrpSpPr/>
        <p:nvPr/>
      </p:nvGrpSpPr>
      <p:grpSpPr>
        <a:xfrm>
          <a:off x="0" y="0"/>
          <a:ext cx="0" cy="0"/>
          <a:chOff x="0" y="0"/>
          <a:chExt cx="0" cy="0"/>
        </a:xfrm>
      </p:grpSpPr>
      <p:sp>
        <p:nvSpPr>
          <p:cNvPr id="13" name="Callout: Right Arrow 12">
            <a:extLst>
              <a:ext uri="{FF2B5EF4-FFF2-40B4-BE49-F238E27FC236}">
                <a16:creationId xmlns:a16="http://schemas.microsoft.com/office/drawing/2014/main" id="{E5DDEC2B-C045-ADC7-C769-1F39642091A6}"/>
              </a:ext>
            </a:extLst>
          </p:cNvPr>
          <p:cNvSpPr/>
          <p:nvPr/>
        </p:nvSpPr>
        <p:spPr>
          <a:xfrm>
            <a:off x="81023" y="636608"/>
            <a:ext cx="3669174" cy="2314936"/>
          </a:xfrm>
          <a:prstGeom prst="rightArrowCallout">
            <a:avLst/>
          </a:prstGeom>
          <a:solidFill>
            <a:srgbClr val="D59C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Diagram 1">
            <a:extLst>
              <a:ext uri="{FF2B5EF4-FFF2-40B4-BE49-F238E27FC236}">
                <a16:creationId xmlns:a16="http://schemas.microsoft.com/office/drawing/2014/main" id="{B014992A-D265-3A5C-906F-4F721E6E1CC5}"/>
              </a:ext>
            </a:extLst>
          </p:cNvPr>
          <p:cNvGraphicFramePr/>
          <p:nvPr>
            <p:extLst>
              <p:ext uri="{D42A27DB-BD31-4B8C-83A1-F6EECF244321}">
                <p14:modId xmlns:p14="http://schemas.microsoft.com/office/powerpoint/2010/main" val="2290878236"/>
              </p:ext>
            </p:extLst>
          </p:nvPr>
        </p:nvGraphicFramePr>
        <p:xfrm>
          <a:off x="-1029983" y="461781"/>
          <a:ext cx="11377750" cy="7662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0326B601-0FD6-BCA5-993A-E35AE18F67D8}"/>
              </a:ext>
            </a:extLst>
          </p:cNvPr>
          <p:cNvPicPr>
            <a:picLocks noChangeAspect="1"/>
          </p:cNvPicPr>
          <p:nvPr/>
        </p:nvPicPr>
        <p:blipFill>
          <a:blip r:embed="rId8">
            <a:alphaModFix amt="62000"/>
          </a:blip>
          <a:stretch>
            <a:fillRect/>
          </a:stretch>
        </p:blipFill>
        <p:spPr>
          <a:xfrm>
            <a:off x="9375493" y="0"/>
            <a:ext cx="5486400" cy="8229600"/>
          </a:xfrm>
          <a:prstGeom prst="rect">
            <a:avLst/>
          </a:prstGeom>
          <a:gradFill>
            <a:gsLst>
              <a:gs pos="0">
                <a:schemeClr val="accent3">
                  <a:hueOff val="-286681"/>
                  <a:satOff val="236"/>
                  <a:lumOff val="-196"/>
                  <a:alphaOff val="0"/>
                  <a:tint val="96000"/>
                  <a:lumMod val="100000"/>
                </a:schemeClr>
              </a:gs>
              <a:gs pos="78000">
                <a:schemeClr val="accent3">
                  <a:hueOff val="-286681"/>
                  <a:satOff val="236"/>
                  <a:lumOff val="-196"/>
                  <a:alphaOff val="0"/>
                  <a:shade val="94000"/>
                  <a:lumMod val="94000"/>
                </a:schemeClr>
              </a:gs>
            </a:gsLst>
            <a:lin ang="5400000" scaled="0"/>
          </a:gradFill>
        </p:spPr>
      </p:pic>
      <p:sp>
        <p:nvSpPr>
          <p:cNvPr id="3" name="TextBox 2">
            <a:extLst>
              <a:ext uri="{FF2B5EF4-FFF2-40B4-BE49-F238E27FC236}">
                <a16:creationId xmlns:a16="http://schemas.microsoft.com/office/drawing/2014/main" id="{AC1CA413-ED1C-DABA-9A26-0AA1169B17B0}"/>
              </a:ext>
            </a:extLst>
          </p:cNvPr>
          <p:cNvSpPr txBox="1"/>
          <p:nvPr/>
        </p:nvSpPr>
        <p:spPr>
          <a:xfrm>
            <a:off x="-216214" y="1458410"/>
            <a:ext cx="3306656" cy="830997"/>
          </a:xfrm>
          <a:prstGeom prst="rect">
            <a:avLst/>
          </a:prstGeom>
          <a:noFill/>
        </p:spPr>
        <p:txBody>
          <a:bodyPr wrap="square" rtlCol="0">
            <a:spAutoFit/>
          </a:bodyPr>
          <a:lstStyle/>
          <a:p>
            <a:pPr marL="457200" indent="-457200" algn="ctr">
              <a:buFont typeface="Arial" panose="020B0604020202020204" pitchFamily="34" charset="0"/>
              <a:buChar char="•"/>
            </a:pPr>
            <a:r>
              <a:rPr lang="en-IN" sz="2400" b="1" i="1" dirty="0">
                <a:solidFill>
                  <a:schemeClr val="bg1"/>
                </a:solidFill>
                <a:latin typeface="+mj-lt"/>
              </a:rPr>
              <a:t> </a:t>
            </a:r>
            <a:r>
              <a:rPr lang="en-IN" sz="2400" b="1" i="1" dirty="0">
                <a:solidFill>
                  <a:schemeClr val="bg1"/>
                </a:solidFill>
                <a:latin typeface="High Tower Text" panose="02040502050506030303" pitchFamily="18" charset="0"/>
              </a:rPr>
              <a:t>Types of Firewalls</a:t>
            </a:r>
          </a:p>
          <a:p>
            <a:pPr marL="914400" indent="-914400" algn="ctr">
              <a:buFont typeface="Arial" panose="020B0604020202020204" pitchFamily="34" charset="0"/>
              <a:buChar char="•"/>
            </a:pPr>
            <a:endParaRPr lang="en-IN" sz="2400" i="1" dirty="0">
              <a:solidFill>
                <a:schemeClr val="bg1"/>
              </a:solidFill>
              <a:latin typeface="High Tower Text" panose="02040502050506030303" pitchFamily="18" charset="0"/>
            </a:endParaRPr>
          </a:p>
        </p:txBody>
      </p:sp>
    </p:spTree>
    <p:extLst>
      <p:ext uri="{BB962C8B-B14F-4D97-AF65-F5344CB8AC3E}">
        <p14:creationId xmlns:p14="http://schemas.microsoft.com/office/powerpoint/2010/main" val="323795958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6">
    <p:bg>
      <p:bgPr>
        <a:solidFill>
          <a:schemeClr val="bg1"/>
        </a:solidFill>
        <a:effectLst/>
      </p:bgPr>
    </p:bg>
    <p:spTree>
      <p:nvGrpSpPr>
        <p:cNvPr id="1" name=""/>
        <p:cNvGrpSpPr/>
        <p:nvPr/>
      </p:nvGrpSpPr>
      <p:grpSpPr>
        <a:xfrm>
          <a:off x="0" y="0"/>
          <a:ext cx="0" cy="0"/>
          <a:chOff x="0" y="0"/>
          <a:chExt cx="0" cy="0"/>
        </a:xfrm>
      </p:grpSpPr>
      <p:sp>
        <p:nvSpPr>
          <p:cNvPr id="4" name="Text 2"/>
          <p:cNvSpPr/>
          <p:nvPr/>
        </p:nvSpPr>
        <p:spPr>
          <a:xfrm>
            <a:off x="357545" y="571466"/>
            <a:ext cx="9006376" cy="694373"/>
          </a:xfrm>
          <a:prstGeom prst="rect">
            <a:avLst/>
          </a:prstGeom>
          <a:noFill/>
          <a:ln/>
        </p:spPr>
        <p:txBody>
          <a:bodyPr wrap="none" rtlCol="0" anchor="t"/>
          <a:lstStyle/>
          <a:p>
            <a:pPr marL="571500" indent="-571500">
              <a:lnSpc>
                <a:spcPts val="5468"/>
              </a:lnSpc>
              <a:buFont typeface="Arial" panose="020B0604020202020204" pitchFamily="34" charset="0"/>
              <a:buChar char="•"/>
            </a:pPr>
            <a:r>
              <a:rPr lang="en-US" sz="4374" dirty="0">
                <a:solidFill>
                  <a:schemeClr val="accent1">
                    <a:lumMod val="75000"/>
                  </a:schemeClr>
                </a:solidFill>
                <a:latin typeface="Lora" pitchFamily="34" charset="0"/>
                <a:ea typeface="Lora" pitchFamily="34" charset="-122"/>
                <a:cs typeface="Lora" pitchFamily="34" charset="-120"/>
              </a:rPr>
              <a:t>Firewall Deployment Strategies</a:t>
            </a:r>
            <a:endParaRPr lang="en-US" sz="4374" dirty="0">
              <a:solidFill>
                <a:schemeClr val="accent1">
                  <a:lumMod val="75000"/>
                </a:schemeClr>
              </a:solidFill>
            </a:endParaRPr>
          </a:p>
        </p:txBody>
      </p:sp>
      <p:pic>
        <p:nvPicPr>
          <p:cNvPr id="5" name="Image 0" descr="preencoded.png"/>
          <p:cNvPicPr>
            <a:picLocks noChangeAspect="1"/>
          </p:cNvPicPr>
          <p:nvPr/>
        </p:nvPicPr>
        <p:blipFill>
          <a:blip r:embed="rId3"/>
          <a:stretch>
            <a:fillRect/>
          </a:stretch>
        </p:blipFill>
        <p:spPr>
          <a:xfrm>
            <a:off x="128237" y="2301971"/>
            <a:ext cx="3088958" cy="1909048"/>
          </a:xfrm>
          <a:prstGeom prst="rect">
            <a:avLst/>
          </a:prstGeom>
        </p:spPr>
      </p:pic>
      <p:sp>
        <p:nvSpPr>
          <p:cNvPr id="6" name="Text 3"/>
          <p:cNvSpPr/>
          <p:nvPr/>
        </p:nvSpPr>
        <p:spPr>
          <a:xfrm>
            <a:off x="128237" y="4481325"/>
            <a:ext cx="2514600" cy="347186"/>
          </a:xfrm>
          <a:prstGeom prst="rect">
            <a:avLst/>
          </a:prstGeom>
          <a:noFill/>
          <a:ln/>
        </p:spPr>
        <p:txBody>
          <a:bodyPr wrap="none" rtlCol="0" anchor="t"/>
          <a:lstStyle/>
          <a:p>
            <a:pPr marL="0" indent="0" algn="l">
              <a:lnSpc>
                <a:spcPts val="2734"/>
              </a:lnSpc>
              <a:buNone/>
            </a:pPr>
            <a:r>
              <a:rPr lang="en-US" sz="2187" dirty="0">
                <a:solidFill>
                  <a:schemeClr val="accent1">
                    <a:lumMod val="75000"/>
                  </a:schemeClr>
                </a:solidFill>
                <a:latin typeface="Lora" pitchFamily="34" charset="0"/>
                <a:ea typeface="Lora" pitchFamily="34" charset="-122"/>
                <a:cs typeface="Lora" pitchFamily="34" charset="-120"/>
              </a:rPr>
              <a:t>Hardware Firewalls</a:t>
            </a:r>
            <a:endParaRPr lang="en-US" sz="2187" dirty="0">
              <a:solidFill>
                <a:schemeClr val="accent1">
                  <a:lumMod val="75000"/>
                </a:schemeClr>
              </a:solidFill>
            </a:endParaRPr>
          </a:p>
        </p:txBody>
      </p:sp>
      <p:sp>
        <p:nvSpPr>
          <p:cNvPr id="7" name="Text 4"/>
          <p:cNvSpPr/>
          <p:nvPr/>
        </p:nvSpPr>
        <p:spPr>
          <a:xfrm>
            <a:off x="210447" y="5112113"/>
            <a:ext cx="3088958" cy="1066205"/>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Understand the benefits of hardware firewalls and how they can protect your network.</a:t>
            </a:r>
            <a:endParaRPr lang="en-US" sz="1750" dirty="0"/>
          </a:p>
        </p:txBody>
      </p:sp>
      <p:pic>
        <p:nvPicPr>
          <p:cNvPr id="8" name="Image 1" descr="preencoded.png"/>
          <p:cNvPicPr>
            <a:picLocks noChangeAspect="1"/>
          </p:cNvPicPr>
          <p:nvPr/>
        </p:nvPicPr>
        <p:blipFill>
          <a:blip r:embed="rId4"/>
          <a:stretch>
            <a:fillRect/>
          </a:stretch>
        </p:blipFill>
        <p:spPr>
          <a:xfrm>
            <a:off x="4343195" y="2428825"/>
            <a:ext cx="3088958" cy="1909048"/>
          </a:xfrm>
          <a:prstGeom prst="rect">
            <a:avLst/>
          </a:prstGeom>
        </p:spPr>
      </p:pic>
      <p:sp>
        <p:nvSpPr>
          <p:cNvPr id="9" name="Text 5"/>
          <p:cNvSpPr/>
          <p:nvPr/>
        </p:nvSpPr>
        <p:spPr>
          <a:xfrm>
            <a:off x="4365999" y="4534545"/>
            <a:ext cx="2392680" cy="347186"/>
          </a:xfrm>
          <a:prstGeom prst="rect">
            <a:avLst/>
          </a:prstGeom>
          <a:noFill/>
          <a:ln/>
        </p:spPr>
        <p:txBody>
          <a:bodyPr wrap="none" rtlCol="0" anchor="t"/>
          <a:lstStyle/>
          <a:p>
            <a:pPr marL="0" indent="0" algn="l">
              <a:lnSpc>
                <a:spcPts val="2734"/>
              </a:lnSpc>
              <a:buNone/>
            </a:pPr>
            <a:r>
              <a:rPr lang="en-US" sz="2187" dirty="0">
                <a:solidFill>
                  <a:schemeClr val="accent1">
                    <a:lumMod val="75000"/>
                  </a:schemeClr>
                </a:solidFill>
                <a:latin typeface="Lora" pitchFamily="34" charset="0"/>
                <a:ea typeface="Lora" pitchFamily="34" charset="-122"/>
                <a:cs typeface="Lora" pitchFamily="34" charset="-120"/>
              </a:rPr>
              <a:t>Software Firewalls</a:t>
            </a:r>
            <a:endParaRPr lang="en-US" sz="2187" dirty="0">
              <a:solidFill>
                <a:schemeClr val="accent1">
                  <a:lumMod val="75000"/>
                </a:schemeClr>
              </a:solidFill>
            </a:endParaRPr>
          </a:p>
        </p:txBody>
      </p:sp>
      <p:sp>
        <p:nvSpPr>
          <p:cNvPr id="10" name="Text 6"/>
          <p:cNvSpPr/>
          <p:nvPr/>
        </p:nvSpPr>
        <p:spPr>
          <a:xfrm>
            <a:off x="4241441" y="4982950"/>
            <a:ext cx="3088958" cy="1421606"/>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Learn about the different types of software firewalls and how they can be used to secure your network.</a:t>
            </a:r>
            <a:endParaRPr lang="en-US" sz="1750" dirty="0"/>
          </a:p>
        </p:txBody>
      </p:sp>
      <p:pic>
        <p:nvPicPr>
          <p:cNvPr id="11" name="Image 2" descr="preencoded.png"/>
          <p:cNvPicPr>
            <a:picLocks noChangeAspect="1"/>
          </p:cNvPicPr>
          <p:nvPr/>
        </p:nvPicPr>
        <p:blipFill>
          <a:blip r:embed="rId5"/>
          <a:stretch>
            <a:fillRect/>
          </a:stretch>
        </p:blipFill>
        <p:spPr>
          <a:xfrm>
            <a:off x="8929004" y="2269228"/>
            <a:ext cx="3089077" cy="1909167"/>
          </a:xfrm>
          <a:prstGeom prst="rect">
            <a:avLst/>
          </a:prstGeom>
        </p:spPr>
      </p:pic>
      <p:sp>
        <p:nvSpPr>
          <p:cNvPr id="12" name="Text 7"/>
          <p:cNvSpPr/>
          <p:nvPr/>
        </p:nvSpPr>
        <p:spPr>
          <a:xfrm>
            <a:off x="8929004" y="4435879"/>
            <a:ext cx="2887980" cy="347186"/>
          </a:xfrm>
          <a:prstGeom prst="rect">
            <a:avLst/>
          </a:prstGeom>
          <a:noFill/>
          <a:ln/>
        </p:spPr>
        <p:txBody>
          <a:bodyPr wrap="none" rtlCol="0" anchor="t"/>
          <a:lstStyle/>
          <a:p>
            <a:pPr marL="0" indent="0" algn="l">
              <a:lnSpc>
                <a:spcPts val="2734"/>
              </a:lnSpc>
              <a:buNone/>
            </a:pPr>
            <a:r>
              <a:rPr lang="en-US" sz="2187" dirty="0">
                <a:solidFill>
                  <a:schemeClr val="accent1">
                    <a:lumMod val="75000"/>
                  </a:schemeClr>
                </a:solidFill>
                <a:latin typeface="Lora" pitchFamily="34" charset="0"/>
                <a:ea typeface="Lora" pitchFamily="34" charset="-122"/>
                <a:cs typeface="Lora" pitchFamily="34" charset="-120"/>
              </a:rPr>
              <a:t>Cloud-Based Firewalls</a:t>
            </a:r>
            <a:endParaRPr lang="en-US" sz="2187" dirty="0">
              <a:solidFill>
                <a:schemeClr val="accent1">
                  <a:lumMod val="75000"/>
                </a:schemeClr>
              </a:solidFill>
            </a:endParaRPr>
          </a:p>
        </p:txBody>
      </p:sp>
      <p:sp>
        <p:nvSpPr>
          <p:cNvPr id="13" name="Text 8"/>
          <p:cNvSpPr/>
          <p:nvPr/>
        </p:nvSpPr>
        <p:spPr>
          <a:xfrm>
            <a:off x="8828455" y="4884284"/>
            <a:ext cx="3089077" cy="1421606"/>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Discover the advantages of cloud-based firewalls and how they can provide scalable and flexible security solutions.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a:blip r:embed="rId2">
            <a:alphaModFix amt="45000"/>
          </a:blip>
          <a:tile tx="0" ty="0" sx="100000" sy="100000" flip="none" algn="tl"/>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0B45671-D26C-B850-40FA-A309FD80E8B3}"/>
              </a:ext>
            </a:extLst>
          </p:cNvPr>
          <p:cNvGraphicFramePr/>
          <p:nvPr>
            <p:extLst>
              <p:ext uri="{D42A27DB-BD31-4B8C-83A1-F6EECF244321}">
                <p14:modId xmlns:p14="http://schemas.microsoft.com/office/powerpoint/2010/main" val="243938286"/>
              </p:ext>
            </p:extLst>
          </p:nvPr>
        </p:nvGraphicFramePr>
        <p:xfrm>
          <a:off x="880062" y="954907"/>
          <a:ext cx="13114116" cy="7118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D23FAE-89EB-8828-D598-0D466392F851}"/>
              </a:ext>
            </a:extLst>
          </p:cNvPr>
          <p:cNvSpPr txBox="1"/>
          <p:nvPr/>
        </p:nvSpPr>
        <p:spPr>
          <a:xfrm>
            <a:off x="640080" y="472440"/>
            <a:ext cx="9684538" cy="1446550"/>
          </a:xfrm>
          <a:prstGeom prst="rect">
            <a:avLst/>
          </a:prstGeom>
          <a:noFill/>
        </p:spPr>
        <p:txBody>
          <a:bodyPr wrap="square" rtlCol="0">
            <a:spAutoFit/>
          </a:bodyPr>
          <a:lstStyle/>
          <a:p>
            <a:pPr marL="571500" indent="-571500">
              <a:buFont typeface="Arial" panose="020B0604020202020204" pitchFamily="34" charset="0"/>
              <a:buChar char="•"/>
            </a:pPr>
            <a:r>
              <a:rPr lang="en-IN" sz="4400" b="1" i="1" dirty="0">
                <a:solidFill>
                  <a:schemeClr val="bg2">
                    <a:lumMod val="50000"/>
                  </a:schemeClr>
                </a:solidFill>
              </a:rPr>
              <a:t>Intrusion Detection Systems (IDS)</a:t>
            </a:r>
          </a:p>
          <a:p>
            <a:pPr marL="571500" indent="-571500">
              <a:buFont typeface="Arial" panose="020B0604020202020204" pitchFamily="34" charset="0"/>
              <a:buChar char="•"/>
            </a:pPr>
            <a:endParaRPr lang="en-IN" sz="4400" i="1" dirty="0"/>
          </a:p>
        </p:txBody>
      </p:sp>
      <p:sp>
        <p:nvSpPr>
          <p:cNvPr id="5" name="Rectangle: Rounded Corners 4">
            <a:extLst>
              <a:ext uri="{FF2B5EF4-FFF2-40B4-BE49-F238E27FC236}">
                <a16:creationId xmlns:a16="http://schemas.microsoft.com/office/drawing/2014/main" id="{B3EBFF08-10EF-9321-1311-557E69BA7FB5}"/>
              </a:ext>
            </a:extLst>
          </p:cNvPr>
          <p:cNvSpPr/>
          <p:nvPr/>
        </p:nvSpPr>
        <p:spPr>
          <a:xfrm>
            <a:off x="446049" y="472440"/>
            <a:ext cx="9878569" cy="843404"/>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72428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7" name="Text 4"/>
          <p:cNvSpPr/>
          <p:nvPr/>
        </p:nvSpPr>
        <p:spPr>
          <a:xfrm>
            <a:off x="-215897" y="3774496"/>
            <a:ext cx="4037572" cy="3198500"/>
          </a:xfrm>
          <a:prstGeom prst="rect">
            <a:avLst/>
          </a:prstGeom>
          <a:noFill/>
          <a:ln/>
        </p:spPr>
        <p:txBody>
          <a:bodyPr wrap="square" rtlCol="0" anchor="t"/>
          <a:lstStyle/>
          <a:p>
            <a:pPr marL="342900" indent="-342900">
              <a:lnSpc>
                <a:spcPts val="2734"/>
              </a:lnSpc>
              <a:buFont typeface="Arial" panose="020B0604020202020204" pitchFamily="34" charset="0"/>
              <a:buChar char="•"/>
            </a:pPr>
            <a:r>
              <a:rPr lang="en-US" sz="1400" b="0" i="0" dirty="0">
                <a:effectLst/>
                <a:latin typeface="Sarabun"/>
              </a:rPr>
              <a:t>In this type of  encryption, there is only one key, and all parties involved use the same key to encrypt and decrypt information. By using a single key, the process is straightforward, as per the following example: you encrypt an email with a unique key, send that email to your friend Tom, and he will use </a:t>
            </a:r>
            <a:r>
              <a:rPr lang="en-US" sz="1400" b="1" i="0" dirty="0">
                <a:effectLst/>
                <a:latin typeface="Sarabun"/>
              </a:rPr>
              <a:t>the same symmetric key </a:t>
            </a:r>
            <a:r>
              <a:rPr lang="en-US" sz="1400" b="0" i="0" dirty="0">
                <a:effectLst/>
                <a:latin typeface="Sarabun"/>
              </a:rPr>
              <a:t>to unlock/decrypt the email .</a:t>
            </a:r>
            <a:endParaRPr lang="en-US" sz="1400" dirty="0"/>
          </a:p>
        </p:txBody>
      </p:sp>
      <p:grpSp>
        <p:nvGrpSpPr>
          <p:cNvPr id="20" name="Group 19">
            <a:extLst>
              <a:ext uri="{FF2B5EF4-FFF2-40B4-BE49-F238E27FC236}">
                <a16:creationId xmlns:a16="http://schemas.microsoft.com/office/drawing/2014/main" id="{746A530C-A032-CE41-64AC-A260820856A4}"/>
              </a:ext>
            </a:extLst>
          </p:cNvPr>
          <p:cNvGrpSpPr/>
          <p:nvPr/>
        </p:nvGrpSpPr>
        <p:grpSpPr>
          <a:xfrm>
            <a:off x="-503777" y="-263147"/>
            <a:ext cx="15022664" cy="8258274"/>
            <a:chOff x="2824743" y="1286164"/>
            <a:chExt cx="9077198" cy="6525056"/>
          </a:xfrm>
        </p:grpSpPr>
        <p:sp>
          <p:nvSpPr>
            <p:cNvPr id="22" name="Rectangle 21">
              <a:extLst>
                <a:ext uri="{FF2B5EF4-FFF2-40B4-BE49-F238E27FC236}">
                  <a16:creationId xmlns:a16="http://schemas.microsoft.com/office/drawing/2014/main" id="{B5CF73C4-83B1-A353-370D-D48B8226E172}"/>
                </a:ext>
              </a:extLst>
            </p:cNvPr>
            <p:cNvSpPr/>
            <p:nvPr/>
          </p:nvSpPr>
          <p:spPr>
            <a:xfrm>
              <a:off x="5589937" y="3782851"/>
              <a:ext cx="3972115" cy="2285593"/>
            </a:xfrm>
            <a:prstGeom prst="rect">
              <a:avLst/>
            </a:prstGeom>
          </p:spPr>
          <p:style>
            <a:lnRef idx="2">
              <a:schemeClr val="accent4">
                <a:shade val="80000"/>
                <a:hueOff val="0"/>
                <a:satOff val="0"/>
                <a:lumOff val="0"/>
                <a:alphaOff val="0"/>
              </a:schemeClr>
            </a:lnRef>
            <a:fillRef idx="0">
              <a:schemeClr val="accent4">
                <a:shade val="80000"/>
                <a:hueOff val="0"/>
                <a:satOff val="0"/>
                <a:lumOff val="0"/>
                <a:alphaOff val="0"/>
              </a:schemeClr>
            </a:fillRef>
            <a:effectRef idx="0">
              <a:schemeClr val="accent4">
                <a:shade val="80000"/>
                <a:hueOff val="0"/>
                <a:satOff val="0"/>
                <a:lumOff val="0"/>
                <a:alphaOff val="0"/>
              </a:schemeClr>
            </a:effectRef>
            <a:fontRef idx="minor">
              <a:schemeClr val="tx1">
                <a:hueOff val="0"/>
                <a:satOff val="0"/>
                <a:lumOff val="0"/>
                <a:alphaOff val="0"/>
              </a:schemeClr>
            </a:fontRef>
          </p:style>
        </p:sp>
        <p:sp>
          <p:nvSpPr>
            <p:cNvPr id="21" name="Rectangle 20">
              <a:extLst>
                <a:ext uri="{FF2B5EF4-FFF2-40B4-BE49-F238E27FC236}">
                  <a16:creationId xmlns:a16="http://schemas.microsoft.com/office/drawing/2014/main" id="{1E5AA5B2-0BAE-6B3E-C69A-C1596F8F6B1B}"/>
                </a:ext>
              </a:extLst>
            </p:cNvPr>
            <p:cNvSpPr/>
            <p:nvPr/>
          </p:nvSpPr>
          <p:spPr>
            <a:xfrm flipH="1">
              <a:off x="5981698" y="6163953"/>
              <a:ext cx="1595555" cy="1647267"/>
            </a:xfrm>
            <a:prstGeom prst="rect">
              <a:avLst/>
            </a:prstGeom>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sp>
        <p:sp>
          <p:nvSpPr>
            <p:cNvPr id="23" name="Freeform: Shape 22">
              <a:extLst>
                <a:ext uri="{FF2B5EF4-FFF2-40B4-BE49-F238E27FC236}">
                  <a16:creationId xmlns:a16="http://schemas.microsoft.com/office/drawing/2014/main" id="{E6B814D7-914A-7746-81DD-34E2B2075591}"/>
                </a:ext>
              </a:extLst>
            </p:cNvPr>
            <p:cNvSpPr/>
            <p:nvPr/>
          </p:nvSpPr>
          <p:spPr>
            <a:xfrm>
              <a:off x="5416727" y="5431418"/>
              <a:ext cx="3972115" cy="691205"/>
            </a:xfrm>
            <a:custGeom>
              <a:avLst/>
              <a:gdLst>
                <a:gd name="connsiteX0" fmla="*/ 0 w 3972115"/>
                <a:gd name="connsiteY0" fmla="*/ 0 h 691205"/>
                <a:gd name="connsiteX1" fmla="*/ 3972115 w 3972115"/>
                <a:gd name="connsiteY1" fmla="*/ 0 h 691205"/>
                <a:gd name="connsiteX2" fmla="*/ 3972115 w 3972115"/>
                <a:gd name="connsiteY2" fmla="*/ 691205 h 691205"/>
                <a:gd name="connsiteX3" fmla="*/ 0 w 3972115"/>
                <a:gd name="connsiteY3" fmla="*/ 691205 h 691205"/>
                <a:gd name="connsiteX4" fmla="*/ 0 w 3972115"/>
                <a:gd name="connsiteY4" fmla="*/ 0 h 69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115" h="691205">
                  <a:moveTo>
                    <a:pt x="0" y="0"/>
                  </a:moveTo>
                  <a:lnTo>
                    <a:pt x="3972115" y="0"/>
                  </a:lnTo>
                  <a:lnTo>
                    <a:pt x="3972115" y="691205"/>
                  </a:lnTo>
                  <a:lnTo>
                    <a:pt x="0" y="691205"/>
                  </a:lnTo>
                  <a:lnTo>
                    <a:pt x="0" y="0"/>
                  </a:lnTo>
                  <a:close/>
                </a:path>
              </a:pathLst>
            </a:custGeom>
            <a:noFill/>
            <a:ln>
              <a:noFill/>
            </a:ln>
            <a:sp3d/>
          </p:spPr>
          <p:style>
            <a:lnRef idx="2">
              <a:scrgbClr r="0" g="0" b="0"/>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spcFirstLastPara="0" vert="horz" wrap="square" lIns="34290" tIns="11430" rIns="34290" bIns="0" numCol="1" spcCol="1270" anchor="b" anchorCtr="0">
              <a:noAutofit/>
            </a:bodyPr>
            <a:lstStyle/>
            <a:p>
              <a:pPr marL="0" lvl="0" indent="0" algn="r" defTabSz="800100">
                <a:lnSpc>
                  <a:spcPct val="100000"/>
                </a:lnSpc>
                <a:spcBef>
                  <a:spcPct val="0"/>
                </a:spcBef>
                <a:spcAft>
                  <a:spcPct val="35000"/>
                </a:spcAft>
                <a:buFont typeface="Arial" panose="020B0604020202020204" pitchFamily="34" charset="0"/>
                <a:buNone/>
              </a:pPr>
              <a:r>
                <a:rPr lang="en-US" dirty="0">
                  <a:solidFill>
                    <a:srgbClr val="38512F"/>
                  </a:solidFill>
                  <a:latin typeface="Lora" pitchFamily="34" charset="0"/>
                  <a:ea typeface="Lora" pitchFamily="34" charset="-122"/>
                  <a:cs typeface="Lora" pitchFamily="34" charset="-120"/>
                </a:rPr>
                <a:t>~ </a:t>
              </a:r>
              <a:r>
                <a:rPr lang="en-US" sz="1800" kern="1200" dirty="0">
                  <a:solidFill>
                    <a:srgbClr val="38512F"/>
                  </a:solidFill>
                  <a:latin typeface="Lora" pitchFamily="34" charset="0"/>
                  <a:ea typeface="Lora" pitchFamily="34" charset="-122"/>
                  <a:cs typeface="Lora" pitchFamily="34" charset="-120"/>
                </a:rPr>
                <a:t>Encryption Algorithms</a:t>
              </a:r>
            </a:p>
            <a:p>
              <a:pPr marL="0" lvl="0" indent="0" algn="r" defTabSz="800100">
                <a:lnSpc>
                  <a:spcPct val="100000"/>
                </a:lnSpc>
                <a:spcBef>
                  <a:spcPct val="0"/>
                </a:spcBef>
                <a:spcAft>
                  <a:spcPct val="35000"/>
                </a:spcAft>
                <a:buFont typeface="Arial" panose="020B0604020202020204" pitchFamily="34" charset="0"/>
                <a:buNone/>
              </a:pPr>
              <a:endParaRPr lang="en-US" sz="1800" kern="1200" dirty="0">
                <a:solidFill>
                  <a:srgbClr val="38512F"/>
                </a:solidFill>
                <a:latin typeface="Lora" pitchFamily="34" charset="0"/>
                <a:ea typeface="Lora" pitchFamily="34" charset="-122"/>
                <a:cs typeface="Lora" pitchFamily="34" charset="-120"/>
              </a:endParaRPr>
            </a:p>
          </p:txBody>
        </p:sp>
        <p:sp>
          <p:nvSpPr>
            <p:cNvPr id="25" name="Rectangle 24">
              <a:extLst>
                <a:ext uri="{FF2B5EF4-FFF2-40B4-BE49-F238E27FC236}">
                  <a16:creationId xmlns:a16="http://schemas.microsoft.com/office/drawing/2014/main" id="{D2F28105-4014-62B2-FAD5-39931C817C36}"/>
                </a:ext>
              </a:extLst>
            </p:cNvPr>
            <p:cNvSpPr/>
            <p:nvPr/>
          </p:nvSpPr>
          <p:spPr>
            <a:xfrm>
              <a:off x="2948948" y="1286164"/>
              <a:ext cx="1507390" cy="1541719"/>
            </a:xfrm>
            <a:prstGeom prst="rect">
              <a:avLst/>
            </a:prstGeom>
          </p:spPr>
          <p:style>
            <a:lnRef idx="2">
              <a:schemeClr val="accent4">
                <a:shade val="80000"/>
                <a:hueOff val="0"/>
                <a:satOff val="0"/>
                <a:lumOff val="0"/>
                <a:alphaOff val="0"/>
              </a:schemeClr>
            </a:lnRef>
            <a:fillRef idx="0">
              <a:schemeClr val="accent4">
                <a:shade val="80000"/>
                <a:hueOff val="0"/>
                <a:satOff val="0"/>
                <a:lumOff val="0"/>
                <a:alphaOff val="0"/>
              </a:schemeClr>
            </a:fillRef>
            <a:effectRef idx="0">
              <a:schemeClr val="accent4">
                <a:shade val="80000"/>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2960486F-2E56-187C-D838-3C019DD4005A}"/>
                </a:ext>
              </a:extLst>
            </p:cNvPr>
            <p:cNvSpPr/>
            <p:nvPr/>
          </p:nvSpPr>
          <p:spPr>
            <a:xfrm>
              <a:off x="8167794" y="2576083"/>
              <a:ext cx="1507390" cy="461020"/>
            </a:xfrm>
            <a:custGeom>
              <a:avLst/>
              <a:gdLst>
                <a:gd name="connsiteX0" fmla="*/ 0 w 1507390"/>
                <a:gd name="connsiteY0" fmla="*/ 0 h 461020"/>
                <a:gd name="connsiteX1" fmla="*/ 1507390 w 1507390"/>
                <a:gd name="connsiteY1" fmla="*/ 0 h 461020"/>
                <a:gd name="connsiteX2" fmla="*/ 1507390 w 1507390"/>
                <a:gd name="connsiteY2" fmla="*/ 461020 h 461020"/>
                <a:gd name="connsiteX3" fmla="*/ 0 w 1507390"/>
                <a:gd name="connsiteY3" fmla="*/ 461020 h 461020"/>
                <a:gd name="connsiteX4" fmla="*/ 0 w 1507390"/>
                <a:gd name="connsiteY4" fmla="*/ 0 h 46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390" h="461020">
                  <a:moveTo>
                    <a:pt x="0" y="0"/>
                  </a:moveTo>
                  <a:lnTo>
                    <a:pt x="1507390" y="0"/>
                  </a:lnTo>
                  <a:lnTo>
                    <a:pt x="1507390" y="461020"/>
                  </a:lnTo>
                  <a:lnTo>
                    <a:pt x="0" y="461020"/>
                  </a:lnTo>
                  <a:lnTo>
                    <a:pt x="0" y="0"/>
                  </a:lnTo>
                  <a:close/>
                </a:path>
              </a:pathLst>
            </a:custGeom>
            <a:noFill/>
            <a:ln>
              <a:noFill/>
            </a:ln>
            <a:sp3d/>
          </p:spPr>
          <p:style>
            <a:lnRef idx="2">
              <a:scrgbClr r="0" g="0" b="0"/>
            </a:lnRef>
            <a:fillRef idx="1">
              <a:scrgbClr r="0" g="0" b="0"/>
            </a:fillRef>
            <a:effectRef idx="0">
              <a:schemeClr val="accent4">
                <a:tint val="50000"/>
                <a:hueOff val="-23713"/>
                <a:satOff val="0"/>
                <a:lumOff val="1710"/>
                <a:alphaOff val="0"/>
              </a:schemeClr>
            </a:effectRef>
            <a:fontRef idx="minor">
              <a:schemeClr val="lt1">
                <a:hueOff val="0"/>
                <a:satOff val="0"/>
                <a:lumOff val="0"/>
                <a:alphaOff val="0"/>
              </a:schemeClr>
            </a:fontRef>
          </p:style>
          <p:txBody>
            <a:bodyPr spcFirstLastPara="0" vert="horz" wrap="square" lIns="59055" tIns="19685" rIns="59055" bIns="0" numCol="1" spcCol="1270" anchor="b" anchorCtr="0">
              <a:noAutofit/>
            </a:bodyPr>
            <a:lstStyle/>
            <a:p>
              <a:pPr marL="0" lvl="0" indent="0" algn="r" defTabSz="1377950">
                <a:lnSpc>
                  <a:spcPct val="90000"/>
                </a:lnSpc>
                <a:spcBef>
                  <a:spcPct val="0"/>
                </a:spcBef>
                <a:spcAft>
                  <a:spcPct val="35000"/>
                </a:spcAft>
                <a:buNone/>
              </a:pPr>
              <a:endParaRPr lang="en-IN" sz="3100" kern="1200"/>
            </a:p>
          </p:txBody>
        </p:sp>
        <p:sp>
          <p:nvSpPr>
            <p:cNvPr id="28" name="Rectangle 27">
              <a:extLst>
                <a:ext uri="{FF2B5EF4-FFF2-40B4-BE49-F238E27FC236}">
                  <a16:creationId xmlns:a16="http://schemas.microsoft.com/office/drawing/2014/main" id="{C140BAB3-6423-FF6B-8AFF-003A02C4FE92}"/>
                </a:ext>
              </a:extLst>
            </p:cNvPr>
            <p:cNvSpPr/>
            <p:nvPr/>
          </p:nvSpPr>
          <p:spPr>
            <a:xfrm>
              <a:off x="9675184" y="3782851"/>
              <a:ext cx="2226757" cy="2247958"/>
            </a:xfrm>
            <a:prstGeom prst="rect">
              <a:avLst/>
            </a:prstGeom>
          </p:spPr>
          <p:style>
            <a:lnRef idx="2">
              <a:schemeClr val="accent4">
                <a:shade val="80000"/>
                <a:hueOff val="0"/>
                <a:satOff val="0"/>
                <a:lumOff val="0"/>
                <a:alphaOff val="0"/>
              </a:schemeClr>
            </a:lnRef>
            <a:fillRef idx="0">
              <a:schemeClr val="accent4">
                <a:shade val="80000"/>
                <a:hueOff val="0"/>
                <a:satOff val="0"/>
                <a:lumOff val="0"/>
                <a:alphaOff val="0"/>
              </a:schemeClr>
            </a:fillRef>
            <a:effectRef idx="0">
              <a:schemeClr val="accent4">
                <a:shade val="80000"/>
                <a:hueOff val="0"/>
                <a:satOff val="0"/>
                <a:lumOff val="0"/>
                <a:alphaOff val="0"/>
              </a:schemeClr>
            </a:effectRef>
            <a:fontRef idx="minor">
              <a:schemeClr val="tx1">
                <a:hueOff val="0"/>
                <a:satOff val="0"/>
                <a:lumOff val="0"/>
                <a:alphaOff val="0"/>
              </a:schemeClr>
            </a:fontRef>
          </p:style>
        </p:sp>
        <p:sp>
          <p:nvSpPr>
            <p:cNvPr id="29" name="Freeform: Shape 28">
              <a:extLst>
                <a:ext uri="{FF2B5EF4-FFF2-40B4-BE49-F238E27FC236}">
                  <a16:creationId xmlns:a16="http://schemas.microsoft.com/office/drawing/2014/main" id="{4E3B8B13-8AC5-643D-AC38-703333199B08}"/>
                </a:ext>
              </a:extLst>
            </p:cNvPr>
            <p:cNvSpPr/>
            <p:nvPr/>
          </p:nvSpPr>
          <p:spPr>
            <a:xfrm>
              <a:off x="10022384" y="5065852"/>
              <a:ext cx="1879557" cy="461020"/>
            </a:xfrm>
            <a:custGeom>
              <a:avLst/>
              <a:gdLst>
                <a:gd name="connsiteX0" fmla="*/ 0 w 1879557"/>
                <a:gd name="connsiteY0" fmla="*/ 0 h 461020"/>
                <a:gd name="connsiteX1" fmla="*/ 1879557 w 1879557"/>
                <a:gd name="connsiteY1" fmla="*/ 0 h 461020"/>
                <a:gd name="connsiteX2" fmla="*/ 1879557 w 1879557"/>
                <a:gd name="connsiteY2" fmla="*/ 461020 h 461020"/>
                <a:gd name="connsiteX3" fmla="*/ 0 w 1879557"/>
                <a:gd name="connsiteY3" fmla="*/ 461020 h 461020"/>
                <a:gd name="connsiteX4" fmla="*/ 0 w 1879557"/>
                <a:gd name="connsiteY4" fmla="*/ 0 h 46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557" h="461020">
                  <a:moveTo>
                    <a:pt x="0" y="0"/>
                  </a:moveTo>
                  <a:lnTo>
                    <a:pt x="1879557" y="0"/>
                  </a:lnTo>
                  <a:lnTo>
                    <a:pt x="1879557" y="461020"/>
                  </a:lnTo>
                  <a:lnTo>
                    <a:pt x="0" y="461020"/>
                  </a:lnTo>
                  <a:lnTo>
                    <a:pt x="0" y="0"/>
                  </a:lnTo>
                  <a:close/>
                </a:path>
              </a:pathLst>
            </a:custGeom>
            <a:noFill/>
            <a:ln>
              <a:noFill/>
            </a:ln>
            <a:sp3d/>
          </p:spPr>
          <p:style>
            <a:lnRef idx="2">
              <a:scrgbClr r="0" g="0" b="0"/>
            </a:lnRef>
            <a:fillRef idx="1">
              <a:scrgbClr r="0" g="0" b="0"/>
            </a:fillRef>
            <a:effectRef idx="0">
              <a:schemeClr val="accent4">
                <a:tint val="50000"/>
                <a:hueOff val="-47427"/>
                <a:satOff val="0"/>
                <a:lumOff val="3420"/>
                <a:alphaOff val="0"/>
              </a:schemeClr>
            </a:effectRef>
            <a:fontRef idx="minor">
              <a:schemeClr val="lt1">
                <a:hueOff val="0"/>
                <a:satOff val="0"/>
                <a:lumOff val="0"/>
                <a:alphaOff val="0"/>
              </a:schemeClr>
            </a:fontRef>
          </p:style>
          <p:txBody>
            <a:bodyPr spcFirstLastPara="0" vert="horz" wrap="square" lIns="59055" tIns="19685" rIns="59055" bIns="0" numCol="1" spcCol="1270" anchor="b" anchorCtr="0">
              <a:noAutofit/>
            </a:bodyPr>
            <a:lstStyle/>
            <a:p>
              <a:pPr marL="0" lvl="0" indent="0" algn="r" defTabSz="1377950">
                <a:lnSpc>
                  <a:spcPct val="90000"/>
                </a:lnSpc>
                <a:spcBef>
                  <a:spcPct val="0"/>
                </a:spcBef>
                <a:spcAft>
                  <a:spcPct val="35000"/>
                </a:spcAft>
                <a:buNone/>
              </a:pPr>
              <a:endParaRPr lang="en-IN" sz="3100" kern="1200" dirty="0"/>
            </a:p>
          </p:txBody>
        </p:sp>
        <p:sp>
          <p:nvSpPr>
            <p:cNvPr id="31" name="Rectangle 30">
              <a:extLst>
                <a:ext uri="{FF2B5EF4-FFF2-40B4-BE49-F238E27FC236}">
                  <a16:creationId xmlns:a16="http://schemas.microsoft.com/office/drawing/2014/main" id="{9B48F3B5-4763-68A3-40A1-2177F76E80AD}"/>
                </a:ext>
              </a:extLst>
            </p:cNvPr>
            <p:cNvSpPr/>
            <p:nvPr/>
          </p:nvSpPr>
          <p:spPr>
            <a:xfrm>
              <a:off x="3149724" y="4470342"/>
              <a:ext cx="2354686" cy="2539325"/>
            </a:xfrm>
            <a:prstGeom prst="rect">
              <a:avLst/>
            </a:prstGeom>
          </p:spPr>
          <p:style>
            <a:lnRef idx="2">
              <a:schemeClr val="accent4">
                <a:shade val="80000"/>
                <a:hueOff val="0"/>
                <a:satOff val="0"/>
                <a:lumOff val="0"/>
                <a:alphaOff val="0"/>
              </a:schemeClr>
            </a:lnRef>
            <a:fillRef idx="0">
              <a:schemeClr val="accent4">
                <a:shade val="80000"/>
                <a:hueOff val="0"/>
                <a:satOff val="0"/>
                <a:lumOff val="0"/>
                <a:alphaOff val="0"/>
              </a:schemeClr>
            </a:fillRef>
            <a:effectRef idx="0">
              <a:schemeClr val="accent4">
                <a:shade val="80000"/>
                <a:hueOff val="0"/>
                <a:satOff val="0"/>
                <a:lumOff val="0"/>
                <a:alphaOff val="0"/>
              </a:schemeClr>
            </a:effectRef>
            <a:fontRef idx="minor">
              <a:schemeClr val="tx1">
                <a:hueOff val="0"/>
                <a:satOff val="0"/>
                <a:lumOff val="0"/>
                <a:alphaOff val="0"/>
              </a:schemeClr>
            </a:fontRef>
          </p:style>
          <p:txBody>
            <a:bodyPr/>
            <a:lstStyle/>
            <a:p>
              <a:endParaRPr lang="en-IN" dirty="0"/>
            </a:p>
          </p:txBody>
        </p:sp>
        <p:sp>
          <p:nvSpPr>
            <p:cNvPr id="32" name="Freeform: Shape 31">
              <a:extLst>
                <a:ext uri="{FF2B5EF4-FFF2-40B4-BE49-F238E27FC236}">
                  <a16:creationId xmlns:a16="http://schemas.microsoft.com/office/drawing/2014/main" id="{5F490993-90DA-A559-E0E8-403493A0A3EA}"/>
                </a:ext>
              </a:extLst>
            </p:cNvPr>
            <p:cNvSpPr/>
            <p:nvPr/>
          </p:nvSpPr>
          <p:spPr>
            <a:xfrm>
              <a:off x="4311932" y="5631560"/>
              <a:ext cx="815333" cy="205476"/>
            </a:xfrm>
            <a:custGeom>
              <a:avLst/>
              <a:gdLst>
                <a:gd name="connsiteX0" fmla="*/ 0 w 815333"/>
                <a:gd name="connsiteY0" fmla="*/ 0 h 461020"/>
                <a:gd name="connsiteX1" fmla="*/ 815333 w 815333"/>
                <a:gd name="connsiteY1" fmla="*/ 0 h 461020"/>
                <a:gd name="connsiteX2" fmla="*/ 815333 w 815333"/>
                <a:gd name="connsiteY2" fmla="*/ 461020 h 461020"/>
                <a:gd name="connsiteX3" fmla="*/ 0 w 815333"/>
                <a:gd name="connsiteY3" fmla="*/ 461020 h 461020"/>
                <a:gd name="connsiteX4" fmla="*/ 0 w 815333"/>
                <a:gd name="connsiteY4" fmla="*/ 0 h 46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333" h="461020">
                  <a:moveTo>
                    <a:pt x="0" y="0"/>
                  </a:moveTo>
                  <a:lnTo>
                    <a:pt x="815333" y="0"/>
                  </a:lnTo>
                  <a:lnTo>
                    <a:pt x="815333" y="461020"/>
                  </a:lnTo>
                  <a:lnTo>
                    <a:pt x="0" y="461020"/>
                  </a:lnTo>
                  <a:lnTo>
                    <a:pt x="0" y="0"/>
                  </a:lnTo>
                  <a:close/>
                </a:path>
              </a:pathLst>
            </a:custGeom>
            <a:noFill/>
            <a:ln>
              <a:noFill/>
            </a:ln>
            <a:sp3d/>
          </p:spPr>
          <p:style>
            <a:lnRef idx="2">
              <a:scrgbClr r="0" g="0" b="0"/>
            </a:lnRef>
            <a:fillRef idx="1">
              <a:scrgbClr r="0" g="0" b="0"/>
            </a:fillRef>
            <a:effectRef idx="0">
              <a:schemeClr val="accent4">
                <a:tint val="50000"/>
                <a:hueOff val="-71140"/>
                <a:satOff val="0"/>
                <a:lumOff val="5129"/>
                <a:alphaOff val="0"/>
              </a:schemeClr>
            </a:effectRef>
            <a:fontRef idx="minor">
              <a:schemeClr val="lt1">
                <a:hueOff val="0"/>
                <a:satOff val="0"/>
                <a:lumOff val="0"/>
                <a:alphaOff val="0"/>
              </a:schemeClr>
            </a:fontRef>
          </p:style>
          <p:txBody>
            <a:bodyPr spcFirstLastPara="0" vert="horz" wrap="square" lIns="47625" tIns="15875" rIns="47625" bIns="0" numCol="1" spcCol="1270" anchor="b" anchorCtr="0">
              <a:noAutofit/>
            </a:bodyPr>
            <a:lstStyle/>
            <a:p>
              <a:pPr marL="0" lvl="0" indent="0" algn="r" defTabSz="1111250">
                <a:lnSpc>
                  <a:spcPct val="90000"/>
                </a:lnSpc>
                <a:spcBef>
                  <a:spcPct val="0"/>
                </a:spcBef>
                <a:spcAft>
                  <a:spcPct val="35000"/>
                </a:spcAft>
                <a:buNone/>
              </a:pPr>
              <a:endParaRPr lang="en-IN" sz="2500" kern="1200"/>
            </a:p>
          </p:txBody>
        </p:sp>
        <p:sp>
          <p:nvSpPr>
            <p:cNvPr id="35" name="Freeform: Shape 34">
              <a:extLst>
                <a:ext uri="{FF2B5EF4-FFF2-40B4-BE49-F238E27FC236}">
                  <a16:creationId xmlns:a16="http://schemas.microsoft.com/office/drawing/2014/main" id="{09F3D90E-C302-D728-416E-32BC0B2978B4}"/>
                </a:ext>
              </a:extLst>
            </p:cNvPr>
            <p:cNvSpPr/>
            <p:nvPr/>
          </p:nvSpPr>
          <p:spPr>
            <a:xfrm>
              <a:off x="9214853" y="7324785"/>
              <a:ext cx="1595555" cy="461020"/>
            </a:xfrm>
            <a:custGeom>
              <a:avLst/>
              <a:gdLst>
                <a:gd name="connsiteX0" fmla="*/ 0 w 1595555"/>
                <a:gd name="connsiteY0" fmla="*/ 0 h 461020"/>
                <a:gd name="connsiteX1" fmla="*/ 1595555 w 1595555"/>
                <a:gd name="connsiteY1" fmla="*/ 0 h 461020"/>
                <a:gd name="connsiteX2" fmla="*/ 1595555 w 1595555"/>
                <a:gd name="connsiteY2" fmla="*/ 461020 h 461020"/>
                <a:gd name="connsiteX3" fmla="*/ 0 w 1595555"/>
                <a:gd name="connsiteY3" fmla="*/ 461020 h 461020"/>
                <a:gd name="connsiteX4" fmla="*/ 0 w 1595555"/>
                <a:gd name="connsiteY4" fmla="*/ 0 h 46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555" h="461020">
                  <a:moveTo>
                    <a:pt x="0" y="0"/>
                  </a:moveTo>
                  <a:lnTo>
                    <a:pt x="1595555" y="0"/>
                  </a:lnTo>
                  <a:lnTo>
                    <a:pt x="1595555" y="461020"/>
                  </a:lnTo>
                  <a:lnTo>
                    <a:pt x="0" y="461020"/>
                  </a:lnTo>
                  <a:lnTo>
                    <a:pt x="0" y="0"/>
                  </a:lnTo>
                  <a:close/>
                </a:path>
              </a:pathLst>
            </a:custGeom>
            <a:noFill/>
            <a:ln>
              <a:noFill/>
            </a:ln>
            <a:sp3d/>
          </p:spPr>
          <p:style>
            <a:lnRef idx="2">
              <a:scrgbClr r="0" g="0" b="0"/>
            </a:lnRef>
            <a:fillRef idx="1">
              <a:scrgbClr r="0" g="0" b="0"/>
            </a:fillRef>
            <a:effectRef idx="0">
              <a:schemeClr val="accent4">
                <a:tint val="50000"/>
                <a:hueOff val="-94854"/>
                <a:satOff val="0"/>
                <a:lumOff val="6839"/>
                <a:alphaOff val="0"/>
              </a:schemeClr>
            </a:effectRef>
            <a:fontRef idx="minor">
              <a:schemeClr val="lt1">
                <a:hueOff val="0"/>
                <a:satOff val="0"/>
                <a:lumOff val="0"/>
                <a:alphaOff val="0"/>
              </a:schemeClr>
            </a:fontRef>
          </p:style>
          <p:txBody>
            <a:bodyPr spcFirstLastPara="0" vert="horz" wrap="square" lIns="59055" tIns="19685" rIns="59055" bIns="0" numCol="1" spcCol="1270" anchor="b" anchorCtr="0">
              <a:noAutofit/>
            </a:bodyPr>
            <a:lstStyle/>
            <a:p>
              <a:pPr marL="0" lvl="0" indent="0" algn="r" defTabSz="1377950">
                <a:lnSpc>
                  <a:spcPct val="90000"/>
                </a:lnSpc>
                <a:spcBef>
                  <a:spcPct val="0"/>
                </a:spcBef>
                <a:spcAft>
                  <a:spcPct val="35000"/>
                </a:spcAft>
                <a:buNone/>
              </a:pPr>
              <a:endParaRPr lang="en-IN" sz="3100" kern="1200"/>
            </a:p>
          </p:txBody>
        </p:sp>
        <p:sp>
          <p:nvSpPr>
            <p:cNvPr id="36" name="Rectangle 35">
              <a:extLst>
                <a:ext uri="{FF2B5EF4-FFF2-40B4-BE49-F238E27FC236}">
                  <a16:creationId xmlns:a16="http://schemas.microsoft.com/office/drawing/2014/main" id="{114F6D9A-2CE1-2C07-35A5-B7FE22127726}"/>
                </a:ext>
              </a:extLst>
            </p:cNvPr>
            <p:cNvSpPr/>
            <p:nvPr/>
          </p:nvSpPr>
          <p:spPr>
            <a:xfrm>
              <a:off x="2824743" y="1478986"/>
              <a:ext cx="1842106" cy="1042984"/>
            </a:xfrm>
            <a:prstGeom prst="rect">
              <a:avLst/>
            </a:prstGeom>
          </p:spPr>
          <p:style>
            <a:lnRef idx="2">
              <a:schemeClr val="lt1">
                <a:hueOff val="0"/>
                <a:satOff val="0"/>
                <a:lumOff val="0"/>
                <a:alphaOff val="0"/>
              </a:schemeClr>
            </a:lnRef>
            <a:fillRef idx="1">
              <a:schemeClr val="accent4">
                <a:tint val="50000"/>
                <a:hueOff val="-118567"/>
                <a:satOff val="0"/>
                <a:lumOff val="8549"/>
                <a:alphaOff val="0"/>
              </a:schemeClr>
            </a:fillRef>
            <a:effectRef idx="0">
              <a:schemeClr val="accent4">
                <a:tint val="50000"/>
                <a:hueOff val="-118567"/>
                <a:satOff val="0"/>
                <a:lumOff val="8549"/>
                <a:alphaOff val="0"/>
              </a:schemeClr>
            </a:effectRef>
            <a:fontRef idx="minor">
              <a:schemeClr val="lt1">
                <a:hueOff val="0"/>
                <a:satOff val="0"/>
                <a:lumOff val="0"/>
                <a:alphaOff val="0"/>
              </a:schemeClr>
            </a:fontRef>
          </p:style>
          <p:txBody>
            <a:bodyPr/>
            <a:lstStyle/>
            <a:p>
              <a:endParaRPr lang="en-IN" dirty="0"/>
            </a:p>
          </p:txBody>
        </p:sp>
        <p:sp>
          <p:nvSpPr>
            <p:cNvPr id="37" name="Rectangle 36">
              <a:extLst>
                <a:ext uri="{FF2B5EF4-FFF2-40B4-BE49-F238E27FC236}">
                  <a16:creationId xmlns:a16="http://schemas.microsoft.com/office/drawing/2014/main" id="{51644C29-BE11-1F96-0710-26614A593B0C}"/>
                </a:ext>
              </a:extLst>
            </p:cNvPr>
            <p:cNvSpPr/>
            <p:nvPr/>
          </p:nvSpPr>
          <p:spPr>
            <a:xfrm>
              <a:off x="4148259" y="1600616"/>
              <a:ext cx="1631446" cy="832957"/>
            </a:xfrm>
            <a:prstGeom prst="rect">
              <a:avLst/>
            </a:prstGeom>
          </p:spPr>
          <p:style>
            <a:lnRef idx="2">
              <a:schemeClr val="accent4">
                <a:shade val="80000"/>
                <a:hueOff val="0"/>
                <a:satOff val="0"/>
                <a:lumOff val="0"/>
                <a:alphaOff val="0"/>
              </a:schemeClr>
            </a:lnRef>
            <a:fillRef idx="0">
              <a:schemeClr val="accent4">
                <a:shade val="80000"/>
                <a:hueOff val="0"/>
                <a:satOff val="0"/>
                <a:lumOff val="0"/>
                <a:alphaOff val="0"/>
              </a:schemeClr>
            </a:fillRef>
            <a:effectRef idx="0">
              <a:schemeClr val="accent4">
                <a:shade val="80000"/>
                <a:hueOff val="0"/>
                <a:satOff val="0"/>
                <a:lumOff val="0"/>
                <a:alphaOff val="0"/>
              </a:schemeClr>
            </a:effectRef>
            <a:fontRef idx="minor">
              <a:schemeClr val="tx1">
                <a:hueOff val="0"/>
                <a:satOff val="0"/>
                <a:lumOff val="0"/>
                <a:alphaOff val="0"/>
              </a:schemeClr>
            </a:fontRef>
          </p:style>
        </p:sp>
        <p:sp>
          <p:nvSpPr>
            <p:cNvPr id="38" name="Freeform: Shape 37">
              <a:extLst>
                <a:ext uri="{FF2B5EF4-FFF2-40B4-BE49-F238E27FC236}">
                  <a16:creationId xmlns:a16="http://schemas.microsoft.com/office/drawing/2014/main" id="{433B772B-A88E-AC3C-BFD7-45674668175D}"/>
                </a:ext>
              </a:extLst>
            </p:cNvPr>
            <p:cNvSpPr/>
            <p:nvPr/>
          </p:nvSpPr>
          <p:spPr>
            <a:xfrm>
              <a:off x="6777859" y="7239215"/>
              <a:ext cx="1631446" cy="461020"/>
            </a:xfrm>
            <a:custGeom>
              <a:avLst/>
              <a:gdLst>
                <a:gd name="connsiteX0" fmla="*/ 0 w 1631446"/>
                <a:gd name="connsiteY0" fmla="*/ 0 h 461020"/>
                <a:gd name="connsiteX1" fmla="*/ 1631446 w 1631446"/>
                <a:gd name="connsiteY1" fmla="*/ 0 h 461020"/>
                <a:gd name="connsiteX2" fmla="*/ 1631446 w 1631446"/>
                <a:gd name="connsiteY2" fmla="*/ 461020 h 461020"/>
                <a:gd name="connsiteX3" fmla="*/ 0 w 1631446"/>
                <a:gd name="connsiteY3" fmla="*/ 461020 h 461020"/>
                <a:gd name="connsiteX4" fmla="*/ 0 w 1631446"/>
                <a:gd name="connsiteY4" fmla="*/ 0 h 46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46" h="461020">
                  <a:moveTo>
                    <a:pt x="0" y="0"/>
                  </a:moveTo>
                  <a:lnTo>
                    <a:pt x="1631446" y="0"/>
                  </a:lnTo>
                  <a:lnTo>
                    <a:pt x="1631446" y="461020"/>
                  </a:lnTo>
                  <a:lnTo>
                    <a:pt x="0" y="461020"/>
                  </a:lnTo>
                  <a:lnTo>
                    <a:pt x="0" y="0"/>
                  </a:lnTo>
                  <a:close/>
                </a:path>
              </a:pathLst>
            </a:custGeom>
            <a:noFill/>
            <a:ln>
              <a:noFill/>
            </a:ln>
            <a:sp3d/>
          </p:spPr>
          <p:style>
            <a:lnRef idx="2">
              <a:scrgbClr r="0" g="0" b="0"/>
            </a:lnRef>
            <a:fillRef idx="1">
              <a:scrgbClr r="0" g="0" b="0"/>
            </a:fillRef>
            <a:effectRef idx="0">
              <a:schemeClr val="accent4">
                <a:tint val="50000"/>
                <a:hueOff val="-118567"/>
                <a:satOff val="0"/>
                <a:lumOff val="8549"/>
                <a:alphaOff val="0"/>
              </a:schemeClr>
            </a:effectRef>
            <a:fontRef idx="minor">
              <a:schemeClr val="lt1">
                <a:hueOff val="0"/>
                <a:satOff val="0"/>
                <a:lumOff val="0"/>
                <a:alphaOff val="0"/>
              </a:schemeClr>
            </a:fontRef>
          </p:style>
          <p:txBody>
            <a:bodyPr spcFirstLastPara="0" vert="horz" wrap="square" lIns="59055" tIns="19685" rIns="59055" bIns="0" numCol="1" spcCol="1270" anchor="b" anchorCtr="0">
              <a:noAutofit/>
            </a:bodyPr>
            <a:lstStyle/>
            <a:p>
              <a:pPr marL="0" lvl="0" indent="0" algn="r" defTabSz="1377950">
                <a:lnSpc>
                  <a:spcPct val="90000"/>
                </a:lnSpc>
                <a:spcBef>
                  <a:spcPct val="0"/>
                </a:spcBef>
                <a:spcAft>
                  <a:spcPct val="35000"/>
                </a:spcAft>
                <a:buNone/>
              </a:pPr>
              <a:endParaRPr lang="en-IN" sz="3100" kern="1200"/>
            </a:p>
          </p:txBody>
        </p:sp>
      </p:grpSp>
      <p:sp>
        <p:nvSpPr>
          <p:cNvPr id="19" name="TextBox 18">
            <a:extLst>
              <a:ext uri="{FF2B5EF4-FFF2-40B4-BE49-F238E27FC236}">
                <a16:creationId xmlns:a16="http://schemas.microsoft.com/office/drawing/2014/main" id="{B0265191-699E-C65F-6E74-238D51271CC4}"/>
              </a:ext>
            </a:extLst>
          </p:cNvPr>
          <p:cNvSpPr txBox="1"/>
          <p:nvPr/>
        </p:nvSpPr>
        <p:spPr>
          <a:xfrm>
            <a:off x="4184987" y="3405569"/>
            <a:ext cx="6408538" cy="1569660"/>
          </a:xfrm>
          <a:prstGeom prst="rect">
            <a:avLst/>
          </a:prstGeom>
          <a:noFill/>
        </p:spPr>
        <p:txBody>
          <a:bodyPr wrap="square" rtlCol="0">
            <a:spAutoFit/>
          </a:bodyPr>
          <a:lstStyle/>
          <a:p>
            <a:r>
              <a:rPr lang="en-US" sz="1600" b="0" i="0" dirty="0">
                <a:effectLst/>
                <a:latin typeface="Sarabun"/>
              </a:rPr>
              <a:t>Encryption algorithm does is </a:t>
            </a:r>
            <a:r>
              <a:rPr lang="en-US" sz="1600" b="1" i="0" dirty="0">
                <a:effectLst/>
                <a:latin typeface="Sarabun"/>
              </a:rPr>
              <a:t>create a new language, </a:t>
            </a:r>
            <a:r>
              <a:rPr lang="en-US" sz="1600" b="0" i="0" dirty="0">
                <a:effectLst/>
                <a:latin typeface="Sarabun"/>
              </a:rPr>
              <a:t>and hide sensitive data by transforming it into this secret code, which you can only decrypt and turn back to plaintext if you know the rules, or what's called a </a:t>
            </a:r>
            <a:r>
              <a:rPr lang="en-US" sz="1600" b="1" i="0" dirty="0">
                <a:effectLst/>
                <a:latin typeface="Sarabun"/>
              </a:rPr>
              <a:t>key.</a:t>
            </a:r>
            <a:r>
              <a:rPr lang="en-US" sz="1600" b="0" i="0" dirty="0">
                <a:effectLst/>
                <a:latin typeface="Sarabun"/>
              </a:rPr>
              <a:t> The key represents the mathematical steps the algorithm took to convert your text from "Hello World" into "XJtg920kl#aJFJ"%*¨*FK". Without it, you can't decrypt the data, and thus it is protected from unauthorized access.</a:t>
            </a:r>
            <a:endParaRPr lang="en-IN" sz="1600" dirty="0"/>
          </a:p>
        </p:txBody>
      </p:sp>
      <p:sp>
        <p:nvSpPr>
          <p:cNvPr id="42" name="TextBox 41">
            <a:extLst>
              <a:ext uri="{FF2B5EF4-FFF2-40B4-BE49-F238E27FC236}">
                <a16:creationId xmlns:a16="http://schemas.microsoft.com/office/drawing/2014/main" id="{F1C73685-B744-4E00-A7C5-455DAAF63247}"/>
              </a:ext>
            </a:extLst>
          </p:cNvPr>
          <p:cNvSpPr txBox="1"/>
          <p:nvPr/>
        </p:nvSpPr>
        <p:spPr>
          <a:xfrm>
            <a:off x="784756" y="6560250"/>
            <a:ext cx="3075443" cy="369332"/>
          </a:xfrm>
          <a:prstGeom prst="rect">
            <a:avLst/>
          </a:prstGeom>
          <a:noFill/>
        </p:spPr>
        <p:txBody>
          <a:bodyPr wrap="square">
            <a:spAutoFit/>
          </a:bodyPr>
          <a:lstStyle/>
          <a:p>
            <a:pPr algn="r"/>
            <a:r>
              <a:rPr lang="en-IN" b="0" i="0" dirty="0">
                <a:solidFill>
                  <a:srgbClr val="38512F"/>
                </a:solidFill>
                <a:effectLst/>
                <a:latin typeface="Lora" pitchFamily="2" charset="0"/>
              </a:rPr>
              <a:t>~ Symmetric Encryption</a:t>
            </a:r>
          </a:p>
        </p:txBody>
      </p:sp>
      <p:sp>
        <p:nvSpPr>
          <p:cNvPr id="44" name="TextBox 43">
            <a:extLst>
              <a:ext uri="{FF2B5EF4-FFF2-40B4-BE49-F238E27FC236}">
                <a16:creationId xmlns:a16="http://schemas.microsoft.com/office/drawing/2014/main" id="{828DA6FB-BF94-2BB7-8EBA-1B6850FACD1A}"/>
              </a:ext>
            </a:extLst>
          </p:cNvPr>
          <p:cNvSpPr txBox="1"/>
          <p:nvPr/>
        </p:nvSpPr>
        <p:spPr>
          <a:xfrm>
            <a:off x="11432718" y="4948349"/>
            <a:ext cx="2920941" cy="369332"/>
          </a:xfrm>
          <a:prstGeom prst="rect">
            <a:avLst/>
          </a:prstGeom>
          <a:noFill/>
        </p:spPr>
        <p:txBody>
          <a:bodyPr wrap="square">
            <a:spAutoFit/>
          </a:bodyPr>
          <a:lstStyle/>
          <a:p>
            <a:pPr algn="r"/>
            <a:r>
              <a:rPr lang="en-IN" b="0" i="0" dirty="0">
                <a:solidFill>
                  <a:srgbClr val="38512F"/>
                </a:solidFill>
                <a:effectLst/>
                <a:latin typeface="Lora" pitchFamily="2" charset="0"/>
              </a:rPr>
              <a:t> ~</a:t>
            </a:r>
            <a:r>
              <a:rPr lang="en-IN" b="0" i="0" dirty="0">
                <a:effectLst/>
                <a:latin typeface="Sarabun"/>
              </a:rPr>
              <a:t>Asymmetric Encryption</a:t>
            </a:r>
          </a:p>
        </p:txBody>
      </p:sp>
      <p:sp>
        <p:nvSpPr>
          <p:cNvPr id="45" name="TextBox 44">
            <a:extLst>
              <a:ext uri="{FF2B5EF4-FFF2-40B4-BE49-F238E27FC236}">
                <a16:creationId xmlns:a16="http://schemas.microsoft.com/office/drawing/2014/main" id="{51349609-9BC1-4882-9069-EABF2714DA46}"/>
              </a:ext>
            </a:extLst>
          </p:cNvPr>
          <p:cNvSpPr txBox="1"/>
          <p:nvPr/>
        </p:nvSpPr>
        <p:spPr>
          <a:xfrm>
            <a:off x="10869664" y="3573519"/>
            <a:ext cx="3479044" cy="1169551"/>
          </a:xfrm>
          <a:prstGeom prst="rect">
            <a:avLst/>
          </a:prstGeom>
          <a:noFill/>
        </p:spPr>
        <p:txBody>
          <a:bodyPr wrap="square" rtlCol="0">
            <a:spAutoFit/>
          </a:bodyPr>
          <a:lstStyle/>
          <a:p>
            <a:r>
              <a:rPr lang="en-US" sz="1400" b="0" i="0" dirty="0">
                <a:effectLst/>
                <a:latin typeface="+mj-lt"/>
              </a:rPr>
              <a:t>Asymmetric encryption, on the other hand, was created to solve the inherent issue of symmetric encryption: the need of sharing a single encryption key that is used both for encrypting and decrypting data.</a:t>
            </a:r>
            <a:endParaRPr lang="en-IN" sz="1400" dirty="0">
              <a:latin typeface="+mj-lt"/>
            </a:endParaRPr>
          </a:p>
        </p:txBody>
      </p:sp>
      <p:sp>
        <p:nvSpPr>
          <p:cNvPr id="46" name="Rectangle 45">
            <a:extLst>
              <a:ext uri="{FF2B5EF4-FFF2-40B4-BE49-F238E27FC236}">
                <a16:creationId xmlns:a16="http://schemas.microsoft.com/office/drawing/2014/main" id="{16C70E78-D626-BF7B-2F16-E8EB09188604}"/>
              </a:ext>
            </a:extLst>
          </p:cNvPr>
          <p:cNvSpPr/>
          <p:nvPr/>
        </p:nvSpPr>
        <p:spPr>
          <a:xfrm flipH="1">
            <a:off x="11108472" y="5857997"/>
            <a:ext cx="2660749" cy="2312899"/>
          </a:xfrm>
          <a:prstGeom prst="rect">
            <a:avLst/>
          </a:prstGeom>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IN" dirty="0"/>
          </a:p>
        </p:txBody>
      </p:sp>
      <p:sp>
        <p:nvSpPr>
          <p:cNvPr id="5" name="Text 2"/>
          <p:cNvSpPr/>
          <p:nvPr/>
        </p:nvSpPr>
        <p:spPr>
          <a:xfrm>
            <a:off x="0" y="0"/>
            <a:ext cx="4443889"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Cryptography</a:t>
            </a:r>
            <a:endParaRPr lang="en-US" sz="4374" dirty="0"/>
          </a:p>
        </p:txBody>
      </p:sp>
      <p:pic>
        <p:nvPicPr>
          <p:cNvPr id="48" name="Picture 47">
            <a:extLst>
              <a:ext uri="{FF2B5EF4-FFF2-40B4-BE49-F238E27FC236}">
                <a16:creationId xmlns:a16="http://schemas.microsoft.com/office/drawing/2014/main" id="{929E784B-000F-60B7-87FF-484B414ACF53}"/>
              </a:ext>
            </a:extLst>
          </p:cNvPr>
          <p:cNvPicPr>
            <a:picLocks noChangeAspect="1"/>
          </p:cNvPicPr>
          <p:nvPr/>
        </p:nvPicPr>
        <p:blipFill>
          <a:blip r:embed="rId4"/>
          <a:stretch>
            <a:fillRect/>
          </a:stretch>
        </p:blipFill>
        <p:spPr>
          <a:xfrm>
            <a:off x="11310683" y="6051001"/>
            <a:ext cx="2256326" cy="1998367"/>
          </a:xfrm>
          <a:prstGeom prst="rect">
            <a:avLst/>
          </a:prstGeom>
        </p:spPr>
      </p:pic>
      <p:pic>
        <p:nvPicPr>
          <p:cNvPr id="50" name="Picture 49">
            <a:extLst>
              <a:ext uri="{FF2B5EF4-FFF2-40B4-BE49-F238E27FC236}">
                <a16:creationId xmlns:a16="http://schemas.microsoft.com/office/drawing/2014/main" id="{E9F58178-86A8-BBC3-6945-23DA8924B327}"/>
              </a:ext>
            </a:extLst>
          </p:cNvPr>
          <p:cNvPicPr>
            <a:picLocks noChangeAspect="1"/>
          </p:cNvPicPr>
          <p:nvPr/>
        </p:nvPicPr>
        <p:blipFill>
          <a:blip r:embed="rId5"/>
          <a:stretch>
            <a:fillRect/>
          </a:stretch>
        </p:blipFill>
        <p:spPr>
          <a:xfrm>
            <a:off x="4995425" y="6033511"/>
            <a:ext cx="2086324" cy="1894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6">
            <a:extLst>
              <a:ext uri="{FF2B5EF4-FFF2-40B4-BE49-F238E27FC236}">
                <a16:creationId xmlns:a16="http://schemas.microsoft.com/office/drawing/2014/main" id="{40D8A049-4D2A-179D-16AE-ECEFDD1C65FC}"/>
              </a:ext>
            </a:extLst>
          </p:cNvPr>
          <p:cNvSpPr/>
          <p:nvPr/>
        </p:nvSpPr>
        <p:spPr>
          <a:xfrm>
            <a:off x="374105" y="1330076"/>
            <a:ext cx="2763455" cy="2324630"/>
          </a:xfrm>
          <a:prstGeom prst="roundRect">
            <a:avLst>
              <a:gd name="adj" fmla="val 2186"/>
            </a:avLst>
          </a:prstGeom>
          <a:solidFill>
            <a:srgbClr val="A1CB46"/>
          </a:solidFill>
          <a:ln/>
        </p:spPr>
        <p:txBody>
          <a:bodyPr/>
          <a:lstStyle/>
          <a:p>
            <a:endParaRPr lang="en-IN" dirty="0"/>
          </a:p>
        </p:txBody>
      </p:sp>
      <p:sp>
        <p:nvSpPr>
          <p:cNvPr id="3" name="Text 7">
            <a:extLst>
              <a:ext uri="{FF2B5EF4-FFF2-40B4-BE49-F238E27FC236}">
                <a16:creationId xmlns:a16="http://schemas.microsoft.com/office/drawing/2014/main" id="{5074CA4E-5816-580F-19AC-5A659A2F4E33}"/>
              </a:ext>
            </a:extLst>
          </p:cNvPr>
          <p:cNvSpPr/>
          <p:nvPr/>
        </p:nvSpPr>
        <p:spPr>
          <a:xfrm>
            <a:off x="304655" y="430254"/>
            <a:ext cx="5100722" cy="694373"/>
          </a:xfrm>
          <a:prstGeom prst="rect">
            <a:avLst/>
          </a:prstGeom>
          <a:noFill/>
          <a:ln/>
        </p:spPr>
        <p:txBody>
          <a:bodyPr wrap="square" rtlCol="0" anchor="t"/>
          <a:lstStyle/>
          <a:p>
            <a:pPr marL="342900" indent="-342900">
              <a:lnSpc>
                <a:spcPts val="2734"/>
              </a:lnSpc>
              <a:buFont typeface="Arial" panose="020B0604020202020204" pitchFamily="34" charset="0"/>
              <a:buChar char="•"/>
            </a:pPr>
            <a:r>
              <a:rPr lang="en-US" sz="2187" dirty="0">
                <a:solidFill>
                  <a:srgbClr val="38512F"/>
                </a:solidFill>
                <a:latin typeface="Lora" pitchFamily="34" charset="0"/>
                <a:ea typeface="Lora" pitchFamily="34" charset="-122"/>
                <a:cs typeface="Lora" pitchFamily="34" charset="-120"/>
              </a:rPr>
              <a:t>Digital Signatures &amp; Certificates </a:t>
            </a:r>
            <a:endParaRPr lang="en-US" sz="2187" dirty="0"/>
          </a:p>
        </p:txBody>
      </p:sp>
      <p:sp>
        <p:nvSpPr>
          <p:cNvPr id="4" name="Text 8">
            <a:extLst>
              <a:ext uri="{FF2B5EF4-FFF2-40B4-BE49-F238E27FC236}">
                <a16:creationId xmlns:a16="http://schemas.microsoft.com/office/drawing/2014/main" id="{08B55CE9-DDB1-06E9-7464-301CCDA0B2E0}"/>
              </a:ext>
            </a:extLst>
          </p:cNvPr>
          <p:cNvSpPr/>
          <p:nvPr/>
        </p:nvSpPr>
        <p:spPr>
          <a:xfrm>
            <a:off x="6138295" y="4741837"/>
            <a:ext cx="2718673" cy="1421606"/>
          </a:xfrm>
          <a:prstGeom prst="rect">
            <a:avLst/>
          </a:prstGeom>
          <a:noFill/>
          <a:ln/>
        </p:spPr>
        <p:txBody>
          <a:bodyPr wrap="square" rtlCol="0" anchor="t"/>
          <a:lstStyle/>
          <a:p>
            <a:pPr marL="0" indent="0">
              <a:lnSpc>
                <a:spcPts val="2799"/>
              </a:lnSpc>
              <a:buNone/>
            </a:pPr>
            <a:endParaRPr lang="en-US" sz="1750" dirty="0"/>
          </a:p>
        </p:txBody>
      </p:sp>
      <p:sp>
        <p:nvSpPr>
          <p:cNvPr id="6" name="Text 10">
            <a:extLst>
              <a:ext uri="{FF2B5EF4-FFF2-40B4-BE49-F238E27FC236}">
                <a16:creationId xmlns:a16="http://schemas.microsoft.com/office/drawing/2014/main" id="{A2B75DA3-D254-4A0B-470D-273037150EF8}"/>
              </a:ext>
            </a:extLst>
          </p:cNvPr>
          <p:cNvSpPr/>
          <p:nvPr/>
        </p:nvSpPr>
        <p:spPr>
          <a:xfrm>
            <a:off x="9523480" y="3914233"/>
            <a:ext cx="2718673" cy="694373"/>
          </a:xfrm>
          <a:prstGeom prst="rect">
            <a:avLst/>
          </a:prstGeom>
          <a:noFill/>
          <a:ln/>
        </p:spPr>
        <p:txBody>
          <a:bodyPr wrap="square" rtlCol="0" anchor="t"/>
          <a:lstStyle/>
          <a:p>
            <a:pPr marL="0" indent="0">
              <a:lnSpc>
                <a:spcPts val="2734"/>
              </a:lnSpc>
              <a:buNone/>
            </a:pPr>
            <a:endParaRPr lang="en-US" sz="2187" dirty="0"/>
          </a:p>
        </p:txBody>
      </p:sp>
      <p:sp>
        <p:nvSpPr>
          <p:cNvPr id="7" name="Text 11">
            <a:extLst>
              <a:ext uri="{FF2B5EF4-FFF2-40B4-BE49-F238E27FC236}">
                <a16:creationId xmlns:a16="http://schemas.microsoft.com/office/drawing/2014/main" id="{DCB216F8-140B-5BE5-EB3B-A2CC8E4F0DF4}"/>
              </a:ext>
            </a:extLst>
          </p:cNvPr>
          <p:cNvSpPr/>
          <p:nvPr/>
        </p:nvSpPr>
        <p:spPr>
          <a:xfrm>
            <a:off x="9523480" y="4741837"/>
            <a:ext cx="2718673" cy="1421606"/>
          </a:xfrm>
          <a:prstGeom prst="rect">
            <a:avLst/>
          </a:prstGeom>
          <a:noFill/>
          <a:ln/>
        </p:spPr>
        <p:txBody>
          <a:bodyPr wrap="squar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34C6297C-8973-DC94-8C09-154F231AABD5}"/>
              </a:ext>
            </a:extLst>
          </p:cNvPr>
          <p:cNvPicPr>
            <a:picLocks noChangeAspect="1"/>
          </p:cNvPicPr>
          <p:nvPr/>
        </p:nvPicPr>
        <p:blipFill rotWithShape="1">
          <a:blip r:embed="rId2"/>
          <a:srcRect r="4772"/>
          <a:stretch/>
        </p:blipFill>
        <p:spPr>
          <a:xfrm>
            <a:off x="2380385" y="4272629"/>
            <a:ext cx="8450340" cy="3693472"/>
          </a:xfrm>
          <a:prstGeom prst="rect">
            <a:avLst/>
          </a:prstGeom>
        </p:spPr>
      </p:pic>
      <p:sp>
        <p:nvSpPr>
          <p:cNvPr id="11" name="TextBox 10">
            <a:extLst>
              <a:ext uri="{FF2B5EF4-FFF2-40B4-BE49-F238E27FC236}">
                <a16:creationId xmlns:a16="http://schemas.microsoft.com/office/drawing/2014/main" id="{96D5982D-2CE4-F27C-9270-2DC4C651751A}"/>
              </a:ext>
            </a:extLst>
          </p:cNvPr>
          <p:cNvSpPr txBox="1"/>
          <p:nvPr/>
        </p:nvSpPr>
        <p:spPr>
          <a:xfrm>
            <a:off x="442732" y="1742550"/>
            <a:ext cx="2763455" cy="1754326"/>
          </a:xfrm>
          <a:prstGeom prst="rect">
            <a:avLst/>
          </a:prstGeom>
          <a:noFill/>
        </p:spPr>
        <p:txBody>
          <a:bodyPr wrap="square">
            <a:spAutoFit/>
          </a:bodyPr>
          <a:lstStyle/>
          <a:p>
            <a:r>
              <a:rPr lang="en-US" b="0" i="0" dirty="0">
                <a:solidFill>
                  <a:srgbClr val="273239"/>
                </a:solidFill>
                <a:effectLst/>
                <a:latin typeface="Nunito" pitchFamily="2" charset="0"/>
              </a:rPr>
              <a:t>A digital signature is a mathematical technique used to validate the authenticity and integrity of a message, software, or digital document</a:t>
            </a:r>
            <a:endParaRPr lang="en-IN" dirty="0"/>
          </a:p>
        </p:txBody>
      </p:sp>
    </p:spTree>
    <p:extLst>
      <p:ext uri="{BB962C8B-B14F-4D97-AF65-F5344CB8AC3E}">
        <p14:creationId xmlns:p14="http://schemas.microsoft.com/office/powerpoint/2010/main" val="25526431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85F6C0-7393-3D2E-C96D-1D22A23BFA14}"/>
              </a:ext>
            </a:extLst>
          </p:cNvPr>
          <p:cNvSpPr/>
          <p:nvPr/>
        </p:nvSpPr>
        <p:spPr>
          <a:xfrm>
            <a:off x="381964" y="300942"/>
            <a:ext cx="6296628" cy="6340197"/>
          </a:xfrm>
          <a:prstGeom prst="rect">
            <a:avLst/>
          </a:prstGeom>
          <a:gradFill>
            <a:gsLst>
              <a:gs pos="12000">
                <a:schemeClr val="accent1">
                  <a:lumMod val="5000"/>
                  <a:lumOff val="95000"/>
                </a:schemeClr>
              </a:gs>
              <a:gs pos="65000">
                <a:schemeClr val="accent1">
                  <a:lumMod val="45000"/>
                  <a:lumOff val="55000"/>
                </a:schemeClr>
              </a:gs>
              <a:gs pos="83000">
                <a:schemeClr val="accent1">
                  <a:lumMod val="45000"/>
                  <a:lumOff val="55000"/>
                </a:schemeClr>
              </a:gs>
              <a:gs pos="71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76CAC6A-F6BA-EFAD-E3CF-6D8F8D2EE111}"/>
              </a:ext>
            </a:extLst>
          </p:cNvPr>
          <p:cNvSpPr txBox="1"/>
          <p:nvPr/>
        </p:nvSpPr>
        <p:spPr>
          <a:xfrm>
            <a:off x="416686" y="353028"/>
            <a:ext cx="6296628" cy="6340197"/>
          </a:xfrm>
          <a:prstGeom prst="rect">
            <a:avLst/>
          </a:prstGeom>
          <a:gradFill>
            <a:gsLst>
              <a:gs pos="12000">
                <a:schemeClr val="accent1">
                  <a:lumMod val="5000"/>
                  <a:lumOff val="95000"/>
                </a:schemeClr>
              </a:gs>
              <a:gs pos="65000">
                <a:schemeClr val="accent1">
                  <a:lumMod val="45000"/>
                  <a:lumOff val="55000"/>
                </a:schemeClr>
              </a:gs>
              <a:gs pos="100000">
                <a:srgbClr val="38512F"/>
              </a:gs>
              <a:gs pos="86000">
                <a:srgbClr val="699841"/>
              </a:gs>
            </a:gsLst>
            <a:lin ang="5400000" scaled="1"/>
          </a:gradFill>
        </p:spPr>
        <p:txBody>
          <a:bodyPr wrap="square" rtlCol="0">
            <a:spAutoFit/>
          </a:bodyPr>
          <a:lstStyle/>
          <a:p>
            <a:pPr algn="l" fontAlgn="base"/>
            <a:r>
              <a:rPr lang="en-US" b="1" i="0" dirty="0">
                <a:solidFill>
                  <a:srgbClr val="38512F"/>
                </a:solidFill>
                <a:effectLst/>
                <a:latin typeface="Lora" pitchFamily="2" charset="0"/>
              </a:rPr>
              <a:t>Benefits of Digital Signatures :</a:t>
            </a:r>
          </a:p>
          <a:p>
            <a:pPr algn="l" fontAlgn="base"/>
            <a:endParaRPr lang="en-US" sz="1400" b="0" i="0" dirty="0">
              <a:solidFill>
                <a:srgbClr val="273239"/>
              </a:solidFill>
              <a:effectLst/>
              <a:latin typeface="Nunito" pitchFamily="2" charset="0"/>
            </a:endParaRPr>
          </a:p>
          <a:p>
            <a:pPr algn="l" fontAlgn="base">
              <a:buFont typeface="Arial" panose="020B0604020202020204" pitchFamily="34" charset="0"/>
              <a:buChar char="•"/>
            </a:pPr>
            <a:r>
              <a:rPr lang="en-US" sz="1400" b="1" i="0" dirty="0">
                <a:solidFill>
                  <a:srgbClr val="273239"/>
                </a:solidFill>
                <a:effectLst/>
                <a:latin typeface="Nunito" pitchFamily="2" charset="0"/>
              </a:rPr>
              <a:t>Legal documents and contracts:</a:t>
            </a:r>
            <a:r>
              <a:rPr lang="en-US" sz="1400" b="0" i="0" dirty="0">
                <a:solidFill>
                  <a:srgbClr val="273239"/>
                </a:solidFill>
                <a:effectLst/>
                <a:latin typeface="Nunito" pitchFamily="2" charset="0"/>
              </a:rPr>
              <a:t> Digital signatures are legally binding. This makes them ideal for any legal document that requires a signature authenticated by one or more parties and guarantees that the record has not been altered.</a:t>
            </a:r>
          </a:p>
          <a:p>
            <a:pPr algn="l" fontAlgn="base">
              <a:buFont typeface="Arial" panose="020B0604020202020204" pitchFamily="34" charset="0"/>
              <a:buChar char="•"/>
            </a:pPr>
            <a:r>
              <a:rPr lang="en-US" sz="1400" b="1" i="0" dirty="0">
                <a:solidFill>
                  <a:srgbClr val="273239"/>
                </a:solidFill>
                <a:effectLst/>
                <a:latin typeface="Nunito" pitchFamily="2" charset="0"/>
              </a:rPr>
              <a:t>Sales contracts: </a:t>
            </a:r>
            <a:r>
              <a:rPr lang="en-US" sz="1400" b="0" i="0" dirty="0">
                <a:solidFill>
                  <a:srgbClr val="273239"/>
                </a:solidFill>
                <a:effectLst/>
                <a:latin typeface="Nunito" pitchFamily="2" charset="0"/>
              </a:rPr>
              <a:t>Digital signing of contracts and sales contracts authenticates the identity of the seller and the buyer, and both parties can be sure that the signatures are legally binding and that the terms of the agreement have not been changed.</a:t>
            </a:r>
          </a:p>
          <a:p>
            <a:pPr algn="l" fontAlgn="base">
              <a:buFont typeface="Arial" panose="020B0604020202020204" pitchFamily="34" charset="0"/>
              <a:buChar char="•"/>
            </a:pPr>
            <a:r>
              <a:rPr lang="en-US" sz="1400" b="1" i="0" dirty="0">
                <a:solidFill>
                  <a:srgbClr val="273239"/>
                </a:solidFill>
                <a:effectLst/>
                <a:latin typeface="Nunito" pitchFamily="2" charset="0"/>
              </a:rPr>
              <a:t>Financial Documents: </a:t>
            </a:r>
            <a:r>
              <a:rPr lang="en-US" sz="1400" b="0" i="0" dirty="0">
                <a:solidFill>
                  <a:srgbClr val="273239"/>
                </a:solidFill>
                <a:effectLst/>
                <a:latin typeface="Nunito" pitchFamily="2" charset="0"/>
              </a:rPr>
              <a:t>Finance departments digitally sign invoices so customers can trust that the payment request is from the right seller, not from a bad actor trying to trick the buyer into sending payments to a fraudulent account.</a:t>
            </a:r>
          </a:p>
          <a:p>
            <a:pPr algn="l" fontAlgn="base">
              <a:buFont typeface="Arial" panose="020B0604020202020204" pitchFamily="34" charset="0"/>
              <a:buChar char="•"/>
            </a:pPr>
            <a:r>
              <a:rPr lang="en-US" sz="1400" b="1" i="0" dirty="0">
                <a:solidFill>
                  <a:srgbClr val="273239"/>
                </a:solidFill>
                <a:effectLst/>
                <a:latin typeface="Nunito" pitchFamily="2" charset="0"/>
              </a:rPr>
              <a:t>Health Data: </a:t>
            </a:r>
            <a:r>
              <a:rPr lang="en-US" sz="1400" b="0" i="0" dirty="0">
                <a:solidFill>
                  <a:srgbClr val="273239"/>
                </a:solidFill>
                <a:effectLst/>
                <a:latin typeface="Nunito" pitchFamily="2" charset="0"/>
              </a:rPr>
              <a:t>In the healthcare industry, privacy is paramount for both patient records and research data. Digital signatures ensure that this confidential information was not modified when it was transmitted between the consenting parties.</a:t>
            </a:r>
          </a:p>
          <a:p>
            <a:pPr algn="l" fontAlgn="base">
              <a:buFont typeface="Arial" panose="020B0604020202020204" pitchFamily="34" charset="0"/>
              <a:buChar char="•"/>
            </a:pPr>
            <a:r>
              <a:rPr lang="en-US" sz="1400" b="0" i="0" dirty="0">
                <a:solidFill>
                  <a:srgbClr val="273239"/>
                </a:solidFill>
                <a:effectLst/>
                <a:latin typeface="Nunito" pitchFamily="2" charset="0"/>
              </a:rPr>
              <a:t>Federal, state, and local government agencies have stricter policies and regulations than many private sector companies. From approving permits to stamping them on a timesheet, digital signatures can optimize productivity by ensuring the right person is involved with the proper approvals.</a:t>
            </a:r>
          </a:p>
          <a:p>
            <a:pPr algn="l" fontAlgn="base">
              <a:buFont typeface="Arial" panose="020B0604020202020204" pitchFamily="34" charset="0"/>
              <a:buChar char="•"/>
            </a:pPr>
            <a:r>
              <a:rPr lang="en-US" sz="1400" b="1" i="0" dirty="0">
                <a:solidFill>
                  <a:srgbClr val="273239"/>
                </a:solidFill>
                <a:effectLst/>
                <a:latin typeface="Nunito" pitchFamily="2" charset="0"/>
              </a:rPr>
              <a:t>Shipping Documents: </a:t>
            </a:r>
            <a:r>
              <a:rPr lang="en-US" sz="1400" b="0" i="0" dirty="0">
                <a:solidFill>
                  <a:srgbClr val="273239"/>
                </a:solidFill>
                <a:effectLst/>
                <a:latin typeface="Nunito" pitchFamily="2" charset="0"/>
              </a:rPr>
              <a:t>Helps manufacturers avoid costly shipping errors by ensuring cargo manifests or bills of lading are always correct. However, physical papers are cumbersome, not always easily accessible during transport, and can be lost. By digitally signing shipping documents, the sender and recipient can quickly access a file, check that the signature is up to date, and ensure that no tampering has occurred</a:t>
            </a:r>
          </a:p>
          <a:p>
            <a:endParaRPr lang="en-IN" sz="1400" dirty="0"/>
          </a:p>
        </p:txBody>
      </p:sp>
      <p:sp>
        <p:nvSpPr>
          <p:cNvPr id="5" name="Rectangle 4">
            <a:extLst>
              <a:ext uri="{FF2B5EF4-FFF2-40B4-BE49-F238E27FC236}">
                <a16:creationId xmlns:a16="http://schemas.microsoft.com/office/drawing/2014/main" id="{15A527E6-F583-4557-2A08-E827A44727D1}"/>
              </a:ext>
            </a:extLst>
          </p:cNvPr>
          <p:cNvSpPr/>
          <p:nvPr/>
        </p:nvSpPr>
        <p:spPr>
          <a:xfrm>
            <a:off x="6829064" y="649547"/>
            <a:ext cx="5775767" cy="6930506"/>
          </a:xfrm>
          <a:prstGeom prst="rect">
            <a:avLst/>
          </a:prstGeom>
          <a:gradFill>
            <a:gsLst>
              <a:gs pos="12000">
                <a:schemeClr val="accent1">
                  <a:lumMod val="5000"/>
                  <a:lumOff val="95000"/>
                </a:schemeClr>
              </a:gs>
              <a:gs pos="65000">
                <a:schemeClr val="accent1">
                  <a:lumMod val="45000"/>
                  <a:lumOff val="55000"/>
                </a:schemeClr>
              </a:gs>
              <a:gs pos="100000">
                <a:srgbClr val="38512F"/>
              </a:gs>
              <a:gs pos="86000">
                <a:srgbClr val="69984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D31DBC1-AB28-7B35-B68C-FF7CB338A615}"/>
              </a:ext>
            </a:extLst>
          </p:cNvPr>
          <p:cNvSpPr txBox="1"/>
          <p:nvPr/>
        </p:nvSpPr>
        <p:spPr>
          <a:xfrm>
            <a:off x="6967961" y="855269"/>
            <a:ext cx="5671595" cy="6771084"/>
          </a:xfrm>
          <a:prstGeom prst="rect">
            <a:avLst/>
          </a:prstGeom>
          <a:noFill/>
        </p:spPr>
        <p:txBody>
          <a:bodyPr wrap="square" rtlCol="0">
            <a:spAutoFit/>
          </a:bodyPr>
          <a:lstStyle/>
          <a:p>
            <a:pPr algn="l" fontAlgn="base"/>
            <a:r>
              <a:rPr lang="en-US" b="1" i="0" dirty="0">
                <a:solidFill>
                  <a:srgbClr val="38512F"/>
                </a:solidFill>
                <a:effectLst/>
                <a:latin typeface="Lora" pitchFamily="2" charset="0"/>
              </a:rPr>
              <a:t>Drawbacks of Digital Signatures :</a:t>
            </a:r>
          </a:p>
          <a:p>
            <a:pPr algn="l" fontAlgn="base"/>
            <a:endParaRPr lang="en-US" sz="1400" b="0" i="0" dirty="0">
              <a:solidFill>
                <a:srgbClr val="273239"/>
              </a:solidFill>
              <a:effectLst/>
              <a:latin typeface="Nunito" pitchFamily="2" charset="0"/>
            </a:endParaRPr>
          </a:p>
          <a:p>
            <a:pPr algn="l" fontAlgn="base">
              <a:buFont typeface="Arial" panose="020B0604020202020204" pitchFamily="34" charset="0"/>
              <a:buChar char="•"/>
            </a:pPr>
            <a:r>
              <a:rPr lang="en-US" sz="1400" b="1" i="0" dirty="0">
                <a:solidFill>
                  <a:srgbClr val="273239"/>
                </a:solidFill>
                <a:effectLst/>
                <a:latin typeface="Nunito" pitchFamily="2" charset="0"/>
              </a:rPr>
              <a:t>Dependence on Key Management:</a:t>
            </a:r>
            <a:r>
              <a:rPr lang="en-US" sz="1400" b="0" i="0" dirty="0">
                <a:solidFill>
                  <a:srgbClr val="273239"/>
                </a:solidFill>
                <a:effectLst/>
                <a:latin typeface="Nunito" pitchFamily="2" charset="0"/>
              </a:rPr>
              <a:t> Digital signatures rely on the secure management of cryptographic keys. This means that the sender must keep their private key safe and secure from unauthorized access, while the recipient must verify the sender’s public key to ensure its authenticity. Any failure in key management can compromise the security of the digital signature.</a:t>
            </a:r>
          </a:p>
          <a:p>
            <a:pPr algn="l" fontAlgn="base">
              <a:buFont typeface="Arial" panose="020B0604020202020204" pitchFamily="34" charset="0"/>
              <a:buChar char="•"/>
            </a:pPr>
            <a:r>
              <a:rPr lang="en-US" sz="1400" b="1" i="0" dirty="0">
                <a:solidFill>
                  <a:srgbClr val="273239"/>
                </a:solidFill>
                <a:effectLst/>
                <a:latin typeface="Nunito" pitchFamily="2" charset="0"/>
              </a:rPr>
              <a:t>Complexity:</a:t>
            </a:r>
            <a:r>
              <a:rPr lang="en-US" sz="1400" b="0" i="0" dirty="0">
                <a:solidFill>
                  <a:srgbClr val="273239"/>
                </a:solidFill>
                <a:effectLst/>
                <a:latin typeface="Nunito" pitchFamily="2" charset="0"/>
              </a:rPr>
              <a:t> Digital signatures require a complex process of key generation, signing, and verification. This can make them difficult to implement and use for non-technical users.</a:t>
            </a:r>
          </a:p>
          <a:p>
            <a:pPr algn="l" fontAlgn="base">
              <a:buFont typeface="Arial" panose="020B0604020202020204" pitchFamily="34" charset="0"/>
              <a:buChar char="•"/>
            </a:pPr>
            <a:r>
              <a:rPr lang="en-US" sz="1400" b="1" i="0" dirty="0">
                <a:solidFill>
                  <a:srgbClr val="273239"/>
                </a:solidFill>
                <a:effectLst/>
                <a:latin typeface="Nunito" pitchFamily="2" charset="0"/>
              </a:rPr>
              <a:t>Compatibility: </a:t>
            </a:r>
            <a:r>
              <a:rPr lang="en-US" sz="1400" b="0" i="0" dirty="0">
                <a:solidFill>
                  <a:srgbClr val="273239"/>
                </a:solidFill>
                <a:effectLst/>
                <a:latin typeface="Nunito" pitchFamily="2" charset="0"/>
              </a:rPr>
              <a:t>Different digital signature algorithms and formats may not be compatible with each other, making it difficult to exchange signed messages across different systems and applications.</a:t>
            </a:r>
          </a:p>
          <a:p>
            <a:pPr algn="l" fontAlgn="base">
              <a:buFont typeface="Arial" panose="020B0604020202020204" pitchFamily="34" charset="0"/>
              <a:buChar char="•"/>
            </a:pPr>
            <a:r>
              <a:rPr lang="en-US" sz="1400" b="1" i="0" dirty="0">
                <a:solidFill>
                  <a:srgbClr val="273239"/>
                </a:solidFill>
                <a:effectLst/>
                <a:latin typeface="Nunito" pitchFamily="2" charset="0"/>
              </a:rPr>
              <a:t>Legal Recognition:</a:t>
            </a:r>
            <a:r>
              <a:rPr lang="en-US" sz="1400" b="0" i="0" dirty="0">
                <a:solidFill>
                  <a:srgbClr val="273239"/>
                </a:solidFill>
                <a:effectLst/>
                <a:latin typeface="Nunito" pitchFamily="2" charset="0"/>
              </a:rPr>
              <a:t> Although digital signatures have legal recognition in many countries, their legal status may not be clear in all jurisdictions. This can limit their usefulness in legal or regulatory contexts.</a:t>
            </a:r>
          </a:p>
          <a:p>
            <a:pPr algn="l" fontAlgn="base">
              <a:buFont typeface="Arial" panose="020B0604020202020204" pitchFamily="34" charset="0"/>
              <a:buChar char="•"/>
            </a:pPr>
            <a:r>
              <a:rPr lang="en-US" sz="1400" b="1" i="0" dirty="0">
                <a:solidFill>
                  <a:srgbClr val="273239"/>
                </a:solidFill>
                <a:effectLst/>
                <a:latin typeface="Nunito" pitchFamily="2" charset="0"/>
              </a:rPr>
              <a:t>Revocation:</a:t>
            </a:r>
            <a:r>
              <a:rPr lang="en-US" sz="1400" b="0" i="0" dirty="0">
                <a:solidFill>
                  <a:srgbClr val="273239"/>
                </a:solidFill>
                <a:effectLst/>
                <a:latin typeface="Nunito" pitchFamily="2" charset="0"/>
              </a:rPr>
              <a:t> In case of key compromise or other security issues, digital signatures must be revoked to prevent their misuse. However, the revocation process can be complex and may not be effective in all cases.</a:t>
            </a:r>
          </a:p>
          <a:p>
            <a:pPr algn="l" fontAlgn="base">
              <a:buFont typeface="Arial" panose="020B0604020202020204" pitchFamily="34" charset="0"/>
              <a:buChar char="•"/>
            </a:pPr>
            <a:r>
              <a:rPr lang="en-US" sz="1400" b="1" i="0" dirty="0">
                <a:solidFill>
                  <a:srgbClr val="273239"/>
                </a:solidFill>
                <a:effectLst/>
                <a:latin typeface="Nunito" pitchFamily="2" charset="0"/>
              </a:rPr>
              <a:t>Cost: </a:t>
            </a:r>
            <a:r>
              <a:rPr lang="en-US" sz="1400" b="0" i="0" dirty="0">
                <a:solidFill>
                  <a:srgbClr val="273239"/>
                </a:solidFill>
                <a:effectLst/>
                <a:latin typeface="Nunito" pitchFamily="2" charset="0"/>
              </a:rPr>
              <a:t>Digital signatures may involve additional costs for key management, certificate issuance, and other related services, which can make them expensive for some users or organizations.</a:t>
            </a:r>
          </a:p>
          <a:p>
            <a:pPr algn="l" fontAlgn="base">
              <a:buFont typeface="Arial" panose="020B0604020202020204" pitchFamily="34" charset="0"/>
              <a:buChar char="•"/>
            </a:pPr>
            <a:r>
              <a:rPr lang="en-US" sz="1400" b="1" i="0" dirty="0">
                <a:solidFill>
                  <a:srgbClr val="273239"/>
                </a:solidFill>
                <a:effectLst/>
                <a:latin typeface="Nunito" pitchFamily="2" charset="0"/>
              </a:rPr>
              <a:t>Limited Scope:</a:t>
            </a:r>
            <a:r>
              <a:rPr lang="en-US" sz="1400" b="0" i="0" dirty="0">
                <a:solidFill>
                  <a:srgbClr val="273239"/>
                </a:solidFill>
                <a:effectLst/>
                <a:latin typeface="Nunito" pitchFamily="2" charset="0"/>
              </a:rPr>
              <a:t> Digital signatures provide authentication and integrity protection for a message, but they do not provide confidentiality or protection against other types of attacks, such as denial-of-service attacks or malware.</a:t>
            </a:r>
          </a:p>
          <a:p>
            <a:endParaRPr lang="en-IN" sz="1400" dirty="0"/>
          </a:p>
        </p:txBody>
      </p:sp>
    </p:spTree>
    <p:extLst>
      <p:ext uri="{BB962C8B-B14F-4D97-AF65-F5344CB8AC3E}">
        <p14:creationId xmlns:p14="http://schemas.microsoft.com/office/powerpoint/2010/main" val="16747365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843894C-3EE5-4F55-3050-BC31E8A05F64}"/>
              </a:ext>
            </a:extLst>
          </p:cNvPr>
          <p:cNvGrpSpPr/>
          <p:nvPr/>
        </p:nvGrpSpPr>
        <p:grpSpPr>
          <a:xfrm>
            <a:off x="6354501" y="2675418"/>
            <a:ext cx="7768916" cy="2729954"/>
            <a:chOff x="6728561" y="2700436"/>
            <a:chExt cx="7768916" cy="2729954"/>
          </a:xfrm>
        </p:grpSpPr>
        <p:sp>
          <p:nvSpPr>
            <p:cNvPr id="14" name="Freeform: Shape 13">
              <a:extLst>
                <a:ext uri="{FF2B5EF4-FFF2-40B4-BE49-F238E27FC236}">
                  <a16:creationId xmlns:a16="http://schemas.microsoft.com/office/drawing/2014/main" id="{B65A0DE3-BB28-8C27-BF7B-8B4AF272EC0D}"/>
                </a:ext>
              </a:extLst>
            </p:cNvPr>
            <p:cNvSpPr/>
            <p:nvPr/>
          </p:nvSpPr>
          <p:spPr>
            <a:xfrm>
              <a:off x="6728561" y="2700436"/>
              <a:ext cx="3789715" cy="800932"/>
            </a:xfrm>
            <a:custGeom>
              <a:avLst/>
              <a:gdLst>
                <a:gd name="connsiteX0" fmla="*/ 0 w 3789715"/>
                <a:gd name="connsiteY0" fmla="*/ 0 h 800932"/>
                <a:gd name="connsiteX1" fmla="*/ 3789715 w 3789715"/>
                <a:gd name="connsiteY1" fmla="*/ 0 h 800932"/>
                <a:gd name="connsiteX2" fmla="*/ 3789715 w 3789715"/>
                <a:gd name="connsiteY2" fmla="*/ 800932 h 800932"/>
                <a:gd name="connsiteX3" fmla="*/ 0 w 3789715"/>
                <a:gd name="connsiteY3" fmla="*/ 800932 h 800932"/>
                <a:gd name="connsiteX4" fmla="*/ 0 w 3789715"/>
                <a:gd name="connsiteY4" fmla="*/ 0 h 8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15" h="800932">
                  <a:moveTo>
                    <a:pt x="0" y="0"/>
                  </a:moveTo>
                  <a:lnTo>
                    <a:pt x="3789715" y="0"/>
                  </a:lnTo>
                  <a:lnTo>
                    <a:pt x="3789715" y="800932"/>
                  </a:lnTo>
                  <a:lnTo>
                    <a:pt x="0" y="8009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435" tIns="34290" rIns="51435" bIns="34290" numCol="1" spcCol="1270" anchor="ctr" anchorCtr="0">
              <a:noAutofit/>
            </a:bodyPr>
            <a:lstStyle/>
            <a:p>
              <a:pPr marL="0" lvl="0" indent="0" algn="l" defTabSz="1200150">
                <a:lnSpc>
                  <a:spcPct val="90000"/>
                </a:lnSpc>
                <a:spcBef>
                  <a:spcPct val="0"/>
                </a:spcBef>
                <a:spcAft>
                  <a:spcPct val="35000"/>
                </a:spcAft>
                <a:buNone/>
              </a:pPr>
              <a:r>
                <a:rPr lang="en-US" sz="2700" b="1" i="0" u="sng" kern="1200" dirty="0">
                  <a:solidFill>
                    <a:srgbClr val="38512F"/>
                  </a:solidFill>
                  <a:effectLst/>
                  <a:latin typeface="Georgia" panose="02040502050405020303" pitchFamily="18" charset="0"/>
                </a:rPr>
                <a:t>SSL (Secure Sockets Layer)</a:t>
              </a:r>
              <a:endParaRPr lang="en-IN" sz="2700" kern="1200" dirty="0"/>
            </a:p>
          </p:txBody>
        </p:sp>
        <p:sp>
          <p:nvSpPr>
            <p:cNvPr id="18" name="Freeform: Shape 17">
              <a:extLst>
                <a:ext uri="{FF2B5EF4-FFF2-40B4-BE49-F238E27FC236}">
                  <a16:creationId xmlns:a16="http://schemas.microsoft.com/office/drawing/2014/main" id="{F5A29F5F-58FC-5339-8775-6BF9C2285C17}"/>
                </a:ext>
              </a:extLst>
            </p:cNvPr>
            <p:cNvSpPr/>
            <p:nvPr/>
          </p:nvSpPr>
          <p:spPr>
            <a:xfrm>
              <a:off x="6993841" y="4781441"/>
              <a:ext cx="3524435" cy="648949"/>
            </a:xfrm>
            <a:custGeom>
              <a:avLst/>
              <a:gdLst>
                <a:gd name="connsiteX0" fmla="*/ 0 w 3524435"/>
                <a:gd name="connsiteY0" fmla="*/ 0 h 648949"/>
                <a:gd name="connsiteX1" fmla="*/ 3524435 w 3524435"/>
                <a:gd name="connsiteY1" fmla="*/ 0 h 648949"/>
                <a:gd name="connsiteX2" fmla="*/ 3524435 w 3524435"/>
                <a:gd name="connsiteY2" fmla="*/ 648949 h 648949"/>
                <a:gd name="connsiteX3" fmla="*/ 0 w 3524435"/>
                <a:gd name="connsiteY3" fmla="*/ 648949 h 648949"/>
                <a:gd name="connsiteX4" fmla="*/ 0 w 3524435"/>
                <a:gd name="connsiteY4" fmla="*/ 0 h 64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435" h="648949">
                  <a:moveTo>
                    <a:pt x="0" y="0"/>
                  </a:moveTo>
                  <a:lnTo>
                    <a:pt x="3524435" y="0"/>
                  </a:lnTo>
                  <a:lnTo>
                    <a:pt x="3524435" y="648949"/>
                  </a:lnTo>
                  <a:lnTo>
                    <a:pt x="0" y="6489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endParaRPr lang="en-IN" sz="2300" kern="1200" dirty="0"/>
            </a:p>
          </p:txBody>
        </p:sp>
        <p:sp>
          <p:nvSpPr>
            <p:cNvPr id="23" name="Freeform: Shape 22">
              <a:extLst>
                <a:ext uri="{FF2B5EF4-FFF2-40B4-BE49-F238E27FC236}">
                  <a16:creationId xmlns:a16="http://schemas.microsoft.com/office/drawing/2014/main" id="{3CF3DE12-168C-B0D4-555F-7FD4E8267FE9}"/>
                </a:ext>
              </a:extLst>
            </p:cNvPr>
            <p:cNvSpPr/>
            <p:nvPr/>
          </p:nvSpPr>
          <p:spPr>
            <a:xfrm>
              <a:off x="10707762" y="2700436"/>
              <a:ext cx="3789715" cy="800932"/>
            </a:xfrm>
            <a:custGeom>
              <a:avLst/>
              <a:gdLst>
                <a:gd name="connsiteX0" fmla="*/ 0 w 3789715"/>
                <a:gd name="connsiteY0" fmla="*/ 0 h 800932"/>
                <a:gd name="connsiteX1" fmla="*/ 3789715 w 3789715"/>
                <a:gd name="connsiteY1" fmla="*/ 0 h 800932"/>
                <a:gd name="connsiteX2" fmla="*/ 3789715 w 3789715"/>
                <a:gd name="connsiteY2" fmla="*/ 800932 h 800932"/>
                <a:gd name="connsiteX3" fmla="*/ 0 w 3789715"/>
                <a:gd name="connsiteY3" fmla="*/ 800932 h 800932"/>
                <a:gd name="connsiteX4" fmla="*/ 0 w 3789715"/>
                <a:gd name="connsiteY4" fmla="*/ 0 h 8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15" h="800932">
                  <a:moveTo>
                    <a:pt x="0" y="0"/>
                  </a:moveTo>
                  <a:lnTo>
                    <a:pt x="3789715" y="0"/>
                  </a:lnTo>
                  <a:lnTo>
                    <a:pt x="3789715" y="800932"/>
                  </a:lnTo>
                  <a:lnTo>
                    <a:pt x="0" y="8009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435" tIns="34290" rIns="51435" bIns="34290" numCol="1" spcCol="1270" anchor="ctr" anchorCtr="0">
              <a:noAutofit/>
            </a:bodyPr>
            <a:lstStyle/>
            <a:p>
              <a:pPr marL="0" lvl="0" indent="0" algn="l" defTabSz="1200150">
                <a:lnSpc>
                  <a:spcPct val="90000"/>
                </a:lnSpc>
                <a:spcBef>
                  <a:spcPct val="0"/>
                </a:spcBef>
                <a:spcAft>
                  <a:spcPct val="35000"/>
                </a:spcAft>
                <a:buNone/>
              </a:pPr>
              <a:r>
                <a:rPr lang="en-US" sz="2400" b="1" i="0" u="sng" kern="1200" dirty="0">
                  <a:solidFill>
                    <a:srgbClr val="38512F"/>
                  </a:solidFill>
                  <a:effectLst/>
                  <a:latin typeface="Georgia" panose="02040502050405020303" pitchFamily="18" charset="0"/>
                </a:rPr>
                <a:t>TLS (Transport Layer Security)</a:t>
              </a:r>
              <a:endParaRPr lang="en-IN" sz="2400" b="1" u="sng" kern="1200" dirty="0">
                <a:latin typeface="Georgia" panose="02040502050405020303" pitchFamily="18" charset="0"/>
              </a:endParaRPr>
            </a:p>
          </p:txBody>
        </p:sp>
        <p:sp>
          <p:nvSpPr>
            <p:cNvPr id="27" name="Freeform: Shape 26">
              <a:extLst>
                <a:ext uri="{FF2B5EF4-FFF2-40B4-BE49-F238E27FC236}">
                  <a16:creationId xmlns:a16="http://schemas.microsoft.com/office/drawing/2014/main" id="{702DC438-F0FC-484F-B806-DB0AD8CD409E}"/>
                </a:ext>
              </a:extLst>
            </p:cNvPr>
            <p:cNvSpPr/>
            <p:nvPr/>
          </p:nvSpPr>
          <p:spPr>
            <a:xfrm>
              <a:off x="10973042" y="4781441"/>
              <a:ext cx="3524435" cy="648949"/>
            </a:xfrm>
            <a:custGeom>
              <a:avLst/>
              <a:gdLst>
                <a:gd name="connsiteX0" fmla="*/ 0 w 3524435"/>
                <a:gd name="connsiteY0" fmla="*/ 0 h 648949"/>
                <a:gd name="connsiteX1" fmla="*/ 3524435 w 3524435"/>
                <a:gd name="connsiteY1" fmla="*/ 0 h 648949"/>
                <a:gd name="connsiteX2" fmla="*/ 3524435 w 3524435"/>
                <a:gd name="connsiteY2" fmla="*/ 648949 h 648949"/>
                <a:gd name="connsiteX3" fmla="*/ 0 w 3524435"/>
                <a:gd name="connsiteY3" fmla="*/ 648949 h 648949"/>
                <a:gd name="connsiteX4" fmla="*/ 0 w 3524435"/>
                <a:gd name="connsiteY4" fmla="*/ 0 h 64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435" h="648949">
                  <a:moveTo>
                    <a:pt x="0" y="0"/>
                  </a:moveTo>
                  <a:lnTo>
                    <a:pt x="3524435" y="0"/>
                  </a:lnTo>
                  <a:lnTo>
                    <a:pt x="3524435" y="648949"/>
                  </a:lnTo>
                  <a:lnTo>
                    <a:pt x="0" y="6489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endParaRPr lang="en-IN" sz="2300" kern="1200"/>
            </a:p>
          </p:txBody>
        </p:sp>
      </p:grpSp>
      <p:sp>
        <p:nvSpPr>
          <p:cNvPr id="4" name="Rectangle: Diagonal Corners Snipped 3">
            <a:extLst>
              <a:ext uri="{FF2B5EF4-FFF2-40B4-BE49-F238E27FC236}">
                <a16:creationId xmlns:a16="http://schemas.microsoft.com/office/drawing/2014/main" id="{9315A5FB-31B1-1309-103C-4BCAF10C1890}"/>
              </a:ext>
            </a:extLst>
          </p:cNvPr>
          <p:cNvSpPr/>
          <p:nvPr/>
        </p:nvSpPr>
        <p:spPr>
          <a:xfrm>
            <a:off x="0" y="0"/>
            <a:ext cx="3831220" cy="717630"/>
          </a:xfrm>
          <a:prstGeom prst="snip2DiagRect">
            <a:avLst/>
          </a:prstGeom>
          <a:solidFill>
            <a:schemeClr val="accent1">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Diagonal Corners Snipped 7">
            <a:extLst>
              <a:ext uri="{FF2B5EF4-FFF2-40B4-BE49-F238E27FC236}">
                <a16:creationId xmlns:a16="http://schemas.microsoft.com/office/drawing/2014/main" id="{3AE668EB-8B8D-AA3A-F83A-4017C8BE09D1}"/>
              </a:ext>
            </a:extLst>
          </p:cNvPr>
          <p:cNvSpPr/>
          <p:nvPr/>
        </p:nvSpPr>
        <p:spPr>
          <a:xfrm>
            <a:off x="219917" y="3044142"/>
            <a:ext cx="6123009" cy="3846313"/>
          </a:xfrm>
          <a:prstGeom prst="snip2DiagRect">
            <a:avLst/>
          </a:prstGeom>
          <a:solidFill>
            <a:srgbClr val="B9D97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Diagonal Corners Snipped 4">
            <a:extLst>
              <a:ext uri="{FF2B5EF4-FFF2-40B4-BE49-F238E27FC236}">
                <a16:creationId xmlns:a16="http://schemas.microsoft.com/office/drawing/2014/main" id="{3F211457-F838-B24E-4FC9-A280327D94F5}"/>
              </a:ext>
            </a:extLst>
          </p:cNvPr>
          <p:cNvSpPr/>
          <p:nvPr/>
        </p:nvSpPr>
        <p:spPr>
          <a:xfrm>
            <a:off x="66554" y="337156"/>
            <a:ext cx="14497291" cy="2150636"/>
          </a:xfrm>
          <a:prstGeom prst="snip2DiagRect">
            <a:avLst/>
          </a:prstGeom>
          <a:solidFill>
            <a:schemeClr val="accent1">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EE336B27-9527-B2F9-FE1F-EC779B4CE58C}"/>
              </a:ext>
            </a:extLst>
          </p:cNvPr>
          <p:cNvSpPr txBox="1"/>
          <p:nvPr/>
        </p:nvSpPr>
        <p:spPr>
          <a:xfrm>
            <a:off x="133110" y="378030"/>
            <a:ext cx="14320672" cy="2000548"/>
          </a:xfrm>
          <a:prstGeom prst="rect">
            <a:avLst/>
          </a:prstGeom>
          <a:noFill/>
        </p:spPr>
        <p:txBody>
          <a:bodyPr wrap="square" rtlCol="0">
            <a:spAutoFit/>
          </a:bodyPr>
          <a:lstStyle/>
          <a:p>
            <a:pPr algn="just"/>
            <a:r>
              <a:rPr lang="en-US" b="1" i="0" u="sng" dirty="0">
                <a:solidFill>
                  <a:srgbClr val="38512F"/>
                </a:solidFill>
                <a:effectLst/>
                <a:latin typeface="Georgia" panose="02040502050405020303" pitchFamily="18" charset="0"/>
              </a:rPr>
              <a:t>SSL (Secure Sockets Layer) :</a:t>
            </a:r>
          </a:p>
          <a:p>
            <a:pPr algn="just"/>
            <a:r>
              <a:rPr lang="en-US" b="1" i="0" u="sng" dirty="0">
                <a:solidFill>
                  <a:srgbClr val="38512F"/>
                </a:solidFill>
                <a:effectLst/>
                <a:latin typeface="Georgia" panose="02040502050405020303" pitchFamily="18" charset="0"/>
              </a:rPr>
              <a:t> </a:t>
            </a:r>
            <a:r>
              <a:rPr lang="en-US" sz="1400" b="0" i="0" dirty="0">
                <a:solidFill>
                  <a:srgbClr val="333333"/>
                </a:solidFill>
                <a:effectLst/>
                <a:latin typeface="+mj-lt"/>
              </a:rPr>
              <a:t>is foundational in developing secure online communications. It helps </a:t>
            </a:r>
            <a:r>
              <a:rPr lang="en-US" sz="1400" b="1" i="0" dirty="0">
                <a:solidFill>
                  <a:srgbClr val="333333"/>
                </a:solidFill>
                <a:effectLst/>
                <a:latin typeface="+mj-lt"/>
              </a:rPr>
              <a:t>secure data transfers</a:t>
            </a:r>
            <a:r>
              <a:rPr lang="en-US" sz="1400" b="0" i="0" dirty="0">
                <a:solidFill>
                  <a:srgbClr val="333333"/>
                </a:solidFill>
                <a:effectLst/>
                <a:latin typeface="+mj-lt"/>
              </a:rPr>
              <a:t> between a web server and a browser. Its primary function is to encrypt data, turning it into complex codes difficult for unauthorized parties to </a:t>
            </a:r>
            <a:r>
              <a:rPr lang="en-US" sz="1400" b="0" i="0" dirty="0" err="1">
                <a:solidFill>
                  <a:srgbClr val="333333"/>
                </a:solidFill>
                <a:effectLst/>
                <a:latin typeface="+mj-lt"/>
              </a:rPr>
              <a:t>decipher.SSL</a:t>
            </a:r>
            <a:r>
              <a:rPr lang="en-US" sz="1400" b="0" i="0" dirty="0">
                <a:solidFill>
                  <a:srgbClr val="333333"/>
                </a:solidFill>
                <a:effectLst/>
                <a:latin typeface="+mj-lt"/>
              </a:rPr>
              <a:t> establishes an encrypted link between a web server and a client typically, a web server, a browser, a mail server, and a mail client. It secures all data between the web server and the browser, making it	private	and	integral.</a:t>
            </a:r>
            <a:br>
              <a:rPr lang="en-US" sz="1400" dirty="0">
                <a:latin typeface="+mj-lt"/>
              </a:rPr>
            </a:br>
            <a:r>
              <a:rPr lang="en-US" sz="1400" b="0" i="0" dirty="0">
                <a:solidFill>
                  <a:srgbClr val="333333"/>
                </a:solidFill>
                <a:effectLst/>
                <a:latin typeface="+mj-lt"/>
              </a:rPr>
              <a:t>SSL involves two main processes: the handshake between the client and server to establish a secure connection, followed by the bulk data transfer.</a:t>
            </a:r>
            <a:br>
              <a:rPr lang="en-US" sz="1400" dirty="0">
                <a:latin typeface="+mj-lt"/>
              </a:rPr>
            </a:br>
            <a:r>
              <a:rPr lang="en-US" sz="1400" b="0" i="0" dirty="0">
                <a:solidFill>
                  <a:srgbClr val="333333"/>
                </a:solidFill>
                <a:effectLst/>
                <a:latin typeface="+mj-lt"/>
              </a:rPr>
              <a:t>During the handshake phase, the server and client agree on various parameters to establish the connection. It includes the decision to use SSL (and what version of the protocol), the decision to use a cipher suite, and the validation of the server's digital certificate, among other parameters.</a:t>
            </a:r>
          </a:p>
          <a:p>
            <a:endParaRPr lang="en-IN" dirty="0"/>
          </a:p>
        </p:txBody>
      </p:sp>
      <p:sp>
        <p:nvSpPr>
          <p:cNvPr id="6" name="Rectangle: Diagonal Corners Snipped 5">
            <a:extLst>
              <a:ext uri="{FF2B5EF4-FFF2-40B4-BE49-F238E27FC236}">
                <a16:creationId xmlns:a16="http://schemas.microsoft.com/office/drawing/2014/main" id="{B0DE8D1A-D3D5-7385-6341-AE93BB2A6579}"/>
              </a:ext>
            </a:extLst>
          </p:cNvPr>
          <p:cNvSpPr/>
          <p:nvPr/>
        </p:nvSpPr>
        <p:spPr>
          <a:xfrm>
            <a:off x="66554" y="2107318"/>
            <a:ext cx="3831220" cy="936824"/>
          </a:xfrm>
          <a:prstGeom prst="snip2DiagRect">
            <a:avLst/>
          </a:prstGeom>
          <a:solidFill>
            <a:schemeClr val="accent1">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BAA1A53-E974-F51A-A4B0-6D1C4225B604}"/>
              </a:ext>
            </a:extLst>
          </p:cNvPr>
          <p:cNvSpPr txBox="1"/>
          <p:nvPr/>
        </p:nvSpPr>
        <p:spPr>
          <a:xfrm>
            <a:off x="604775" y="3351025"/>
            <a:ext cx="5353291" cy="3539430"/>
          </a:xfrm>
          <a:prstGeom prst="rect">
            <a:avLst/>
          </a:prstGeom>
          <a:noFill/>
        </p:spPr>
        <p:txBody>
          <a:bodyPr wrap="square" rtlCol="0">
            <a:spAutoFit/>
          </a:bodyPr>
          <a:lstStyle/>
          <a:p>
            <a:pPr algn="just"/>
            <a:r>
              <a:rPr lang="en-US" sz="1600" b="0" i="0" dirty="0">
                <a:solidFill>
                  <a:srgbClr val="333333"/>
                </a:solidFill>
                <a:effectLst/>
                <a:latin typeface="Aptos Narrow" panose="020B0004020202020204" pitchFamily="34" charset="0"/>
              </a:rPr>
              <a:t>is an updated, more secure version of SSL. While the technical aspects of SSL and TLS are significantly different, their overall goals are similar. The primary focus is to provide privacy and data integrity between two communicating applications.</a:t>
            </a:r>
            <a:br>
              <a:rPr lang="en-US" sz="1600" dirty="0">
                <a:latin typeface="Aptos Narrow" panose="020B0004020202020204" pitchFamily="34" charset="0"/>
              </a:rPr>
            </a:br>
            <a:r>
              <a:rPr lang="en-US" sz="1600" b="0" i="0" dirty="0">
                <a:solidFill>
                  <a:srgbClr val="333333"/>
                </a:solidFill>
                <a:effectLst/>
                <a:latin typeface="Aptos Narrow" panose="020B0004020202020204" pitchFamily="34" charset="0"/>
              </a:rPr>
              <a:t>TLS uses stronger hash algorithms and can function on different ports. It also allows "</a:t>
            </a:r>
            <a:r>
              <a:rPr lang="en-US" sz="1600" b="1" i="0" dirty="0">
                <a:solidFill>
                  <a:srgbClr val="333333"/>
                </a:solidFill>
                <a:effectLst/>
                <a:latin typeface="Aptos Narrow" panose="020B0004020202020204" pitchFamily="34" charset="0"/>
              </a:rPr>
              <a:t>forward secrecy</a:t>
            </a:r>
            <a:r>
              <a:rPr lang="en-US" sz="1600" b="0" i="0" dirty="0">
                <a:solidFill>
                  <a:srgbClr val="333333"/>
                </a:solidFill>
                <a:effectLst/>
                <a:latin typeface="Aptos Narrow" panose="020B0004020202020204" pitchFamily="34" charset="0"/>
              </a:rPr>
              <a:t>" - if a session's key is compromised, past session keys won't be compromised.</a:t>
            </a:r>
            <a:br>
              <a:rPr lang="en-US" sz="1600" dirty="0">
                <a:latin typeface="Aptos Narrow" panose="020B0004020202020204" pitchFamily="34" charset="0"/>
              </a:rPr>
            </a:br>
            <a:r>
              <a:rPr lang="en-US" sz="1600" b="0" i="0" dirty="0">
                <a:solidFill>
                  <a:srgbClr val="333333"/>
                </a:solidFill>
                <a:effectLst/>
                <a:latin typeface="Aptos Narrow" panose="020B0004020202020204" pitchFamily="34" charset="0"/>
              </a:rPr>
              <a:t>TLS carries out a handshake process like SSL, with more </a:t>
            </a:r>
            <a:r>
              <a:rPr lang="en-US" sz="1600" b="1" i="0" dirty="0">
                <a:solidFill>
                  <a:srgbClr val="333333"/>
                </a:solidFill>
                <a:effectLst/>
                <a:latin typeface="Aptos Narrow" panose="020B0004020202020204" pitchFamily="34" charset="0"/>
              </a:rPr>
              <a:t>built-in protection</a:t>
            </a:r>
            <a:r>
              <a:rPr lang="en-US" sz="1600" b="0" i="0" dirty="0">
                <a:solidFill>
                  <a:srgbClr val="333333"/>
                </a:solidFill>
                <a:effectLst/>
                <a:latin typeface="Aptos Narrow" panose="020B0004020202020204" pitchFamily="34" charset="0"/>
              </a:rPr>
              <a:t> against attacks. Just like SSL, it then transfers the bulk data based on the agreed terms of the handshake.</a:t>
            </a:r>
          </a:p>
          <a:p>
            <a:pPr algn="just"/>
            <a:r>
              <a:rPr lang="en-US" sz="1600" b="0" i="0" dirty="0">
                <a:solidFill>
                  <a:srgbClr val="333333"/>
                </a:solidFill>
                <a:effectLst/>
                <a:latin typeface="Aptos Narrow" panose="020B0004020202020204" pitchFamily="34" charset="0"/>
              </a:rPr>
              <a:t>While they both serve similar functions, TLS is the newer, more secure protocol. Major browsers have discontinued support for SSL 3.0 due to vulnerabilities.</a:t>
            </a:r>
          </a:p>
          <a:p>
            <a:endParaRPr lang="en-IN" sz="1600" dirty="0">
              <a:latin typeface="Aptos Narrow" panose="020B0004020202020204" pitchFamily="34" charset="0"/>
            </a:endParaRPr>
          </a:p>
        </p:txBody>
      </p:sp>
      <p:sp>
        <p:nvSpPr>
          <p:cNvPr id="10" name="TextBox 9">
            <a:extLst>
              <a:ext uri="{FF2B5EF4-FFF2-40B4-BE49-F238E27FC236}">
                <a16:creationId xmlns:a16="http://schemas.microsoft.com/office/drawing/2014/main" id="{F552470B-1C25-9EFE-D90F-C6EB9059ED32}"/>
              </a:ext>
            </a:extLst>
          </p:cNvPr>
          <p:cNvSpPr txBox="1"/>
          <p:nvPr/>
        </p:nvSpPr>
        <p:spPr>
          <a:xfrm>
            <a:off x="133109" y="2487792"/>
            <a:ext cx="3764665" cy="369332"/>
          </a:xfrm>
          <a:prstGeom prst="rect">
            <a:avLst/>
          </a:prstGeom>
          <a:noFill/>
        </p:spPr>
        <p:txBody>
          <a:bodyPr wrap="square" rtlCol="0">
            <a:spAutoFit/>
          </a:bodyPr>
          <a:lstStyle/>
          <a:p>
            <a:pPr algn="ctr"/>
            <a:r>
              <a:rPr lang="en-US" b="0" i="0" u="sng" dirty="0">
                <a:solidFill>
                  <a:srgbClr val="38512F"/>
                </a:solidFill>
                <a:effectLst/>
                <a:latin typeface="Gill Sans MT" panose="020B0502020104020203" pitchFamily="34" charset="0"/>
              </a:rPr>
              <a:t>TLS (Transport Layer Security) :</a:t>
            </a:r>
            <a:endParaRPr lang="en-IN" u="sng" dirty="0">
              <a:solidFill>
                <a:srgbClr val="38512F"/>
              </a:solidFill>
              <a:latin typeface="Gill Sans MT" panose="020B0502020104020203" pitchFamily="34" charset="0"/>
            </a:endParaRPr>
          </a:p>
        </p:txBody>
      </p:sp>
      <p:sp>
        <p:nvSpPr>
          <p:cNvPr id="30" name="Rectangle 29">
            <a:extLst>
              <a:ext uri="{FF2B5EF4-FFF2-40B4-BE49-F238E27FC236}">
                <a16:creationId xmlns:a16="http://schemas.microsoft.com/office/drawing/2014/main" id="{F71FD040-FD5E-80D1-5C1D-BD6F1136D52F}"/>
              </a:ext>
            </a:extLst>
          </p:cNvPr>
          <p:cNvSpPr/>
          <p:nvPr/>
        </p:nvSpPr>
        <p:spPr>
          <a:xfrm>
            <a:off x="10110072" y="2857124"/>
            <a:ext cx="45719" cy="4747443"/>
          </a:xfrm>
          <a:prstGeom prst="rect">
            <a:avLst/>
          </a:prstGeom>
          <a:solidFill>
            <a:srgbClr val="38512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a:extLst>
              <a:ext uri="{FF2B5EF4-FFF2-40B4-BE49-F238E27FC236}">
                <a16:creationId xmlns:a16="http://schemas.microsoft.com/office/drawing/2014/main" id="{BE3F34CD-1E22-4D9E-3551-4D9AF30C7612}"/>
              </a:ext>
            </a:extLst>
          </p:cNvPr>
          <p:cNvPicPr>
            <a:picLocks noChangeAspect="1"/>
          </p:cNvPicPr>
          <p:nvPr/>
        </p:nvPicPr>
        <p:blipFill>
          <a:blip r:embed="rId2"/>
          <a:stretch>
            <a:fillRect/>
          </a:stretch>
        </p:blipFill>
        <p:spPr>
          <a:xfrm>
            <a:off x="6636223" y="3643399"/>
            <a:ext cx="3077414" cy="4123214"/>
          </a:xfrm>
          <a:prstGeom prst="rect">
            <a:avLst/>
          </a:prstGeom>
        </p:spPr>
      </p:pic>
      <p:pic>
        <p:nvPicPr>
          <p:cNvPr id="34" name="Picture 33">
            <a:extLst>
              <a:ext uri="{FF2B5EF4-FFF2-40B4-BE49-F238E27FC236}">
                <a16:creationId xmlns:a16="http://schemas.microsoft.com/office/drawing/2014/main" id="{1A48A658-5750-6BC5-B0AF-DEBEEA1084D2}"/>
              </a:ext>
            </a:extLst>
          </p:cNvPr>
          <p:cNvPicPr>
            <a:picLocks noChangeAspect="1"/>
          </p:cNvPicPr>
          <p:nvPr/>
        </p:nvPicPr>
        <p:blipFill rotWithShape="1">
          <a:blip r:embed="rId3"/>
          <a:srcRect l="1" r="995"/>
          <a:stretch/>
        </p:blipFill>
        <p:spPr>
          <a:xfrm>
            <a:off x="10268617" y="3610402"/>
            <a:ext cx="4185164" cy="4241168"/>
          </a:xfrm>
          <a:prstGeom prst="rect">
            <a:avLst/>
          </a:prstGeom>
        </p:spPr>
      </p:pic>
      <p:sp>
        <p:nvSpPr>
          <p:cNvPr id="35" name="TextBox 34">
            <a:extLst>
              <a:ext uri="{FF2B5EF4-FFF2-40B4-BE49-F238E27FC236}">
                <a16:creationId xmlns:a16="http://schemas.microsoft.com/office/drawing/2014/main" id="{0B712CA4-25FE-A137-19FA-256F2B2AD79D}"/>
              </a:ext>
            </a:extLst>
          </p:cNvPr>
          <p:cNvSpPr txBox="1"/>
          <p:nvPr/>
        </p:nvSpPr>
        <p:spPr>
          <a:xfrm>
            <a:off x="10699546" y="6471033"/>
            <a:ext cx="1091134" cy="253916"/>
          </a:xfrm>
          <a:prstGeom prst="rect">
            <a:avLst/>
          </a:prstGeom>
          <a:solidFill>
            <a:schemeClr val="bg1"/>
          </a:solidFill>
        </p:spPr>
        <p:txBody>
          <a:bodyPr wrap="square" rtlCol="0">
            <a:spAutoFit/>
          </a:bodyPr>
          <a:lstStyle/>
          <a:p>
            <a:r>
              <a:rPr lang="en-IN" sz="1000" i="0" dirty="0">
                <a:solidFill>
                  <a:srgbClr val="4F4D54"/>
                </a:solidFill>
                <a:effectLst/>
                <a:latin typeface="Georgia" panose="02040502050405020303" pitchFamily="18" charset="0"/>
                <a:hlinkClick r:id="rId4">
                  <a:extLst>
                    <a:ext uri="{A12FA001-AC4F-418D-AE19-62706E023703}">
                      <ahyp:hlinkClr xmlns:ahyp="http://schemas.microsoft.com/office/drawing/2018/hyperlinkcolor" val="tx"/>
                    </a:ext>
                  </a:extLst>
                </a:hlinkClick>
              </a:rPr>
              <a:t>improved speed</a:t>
            </a:r>
            <a:endParaRPr lang="en-IN" sz="1000" dirty="0">
              <a:solidFill>
                <a:srgbClr val="4F4D54"/>
              </a:solidFill>
              <a:latin typeface="Georgia" panose="02040502050405020303" pitchFamily="18" charset="0"/>
            </a:endParaRPr>
          </a:p>
        </p:txBody>
      </p:sp>
    </p:spTree>
    <p:extLst>
      <p:ext uri="{BB962C8B-B14F-4D97-AF65-F5344CB8AC3E}">
        <p14:creationId xmlns:p14="http://schemas.microsoft.com/office/powerpoint/2010/main" val="1704461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3">
    <p:bg>
      <p:bgPr>
        <a:solidFill>
          <a:srgbClr val="F2E4CF"/>
        </a:solidFill>
        <a:effectLst/>
      </p:bgPr>
    </p:bg>
    <p:spTree>
      <p:nvGrpSpPr>
        <p:cNvPr id="1" name=""/>
        <p:cNvGrpSpPr/>
        <p:nvPr/>
      </p:nvGrpSpPr>
      <p:grpSpPr>
        <a:xfrm>
          <a:off x="0" y="0"/>
          <a:ext cx="0" cy="0"/>
          <a:chOff x="0" y="0"/>
          <a:chExt cx="0" cy="0"/>
        </a:xfrm>
      </p:grpSpPr>
      <p:sp>
        <p:nvSpPr>
          <p:cNvPr id="4" name="Text 2"/>
          <p:cNvSpPr/>
          <p:nvPr/>
        </p:nvSpPr>
        <p:spPr>
          <a:xfrm>
            <a:off x="251958" y="367129"/>
            <a:ext cx="8940857" cy="694373"/>
          </a:xfrm>
          <a:prstGeom prst="rect">
            <a:avLst/>
          </a:prstGeom>
          <a:noFill/>
          <a:ln/>
        </p:spPr>
        <p:txBody>
          <a:bodyPr wrap="none" rtlCol="0" anchor="t"/>
          <a:lstStyle/>
          <a:p>
            <a:pPr marL="571500" indent="-571500">
              <a:lnSpc>
                <a:spcPts val="5468"/>
              </a:lnSpc>
              <a:buFont typeface="Arial" panose="020B0604020202020204" pitchFamily="34" charset="0"/>
              <a:buChar char="•"/>
            </a:pPr>
            <a:r>
              <a:rPr lang="en-US" sz="4374" dirty="0">
                <a:solidFill>
                  <a:srgbClr val="38512F"/>
                </a:solidFill>
                <a:latin typeface="Lora" pitchFamily="34" charset="0"/>
                <a:ea typeface="Lora" pitchFamily="34" charset="-122"/>
                <a:cs typeface="Lora" pitchFamily="34" charset="-120"/>
              </a:rPr>
              <a:t>Virtual Private Networks (VPNs)</a:t>
            </a:r>
            <a:endParaRPr lang="en-US" sz="4374" dirty="0"/>
          </a:p>
        </p:txBody>
      </p:sp>
      <p:pic>
        <p:nvPicPr>
          <p:cNvPr id="5" name="Image 0" descr="preencoded.png"/>
          <p:cNvPicPr>
            <a:picLocks noChangeAspect="1"/>
          </p:cNvPicPr>
          <p:nvPr/>
        </p:nvPicPr>
        <p:blipFill>
          <a:blip r:embed="rId3"/>
          <a:stretch>
            <a:fillRect/>
          </a:stretch>
        </p:blipFill>
        <p:spPr>
          <a:xfrm>
            <a:off x="909882" y="1428631"/>
            <a:ext cx="3088958" cy="1909048"/>
          </a:xfrm>
          <a:prstGeom prst="rect">
            <a:avLst/>
          </a:prstGeom>
        </p:spPr>
      </p:pic>
      <p:sp>
        <p:nvSpPr>
          <p:cNvPr id="6" name="Text 3"/>
          <p:cNvSpPr/>
          <p:nvPr/>
        </p:nvSpPr>
        <p:spPr>
          <a:xfrm>
            <a:off x="4132585" y="1357046"/>
            <a:ext cx="2221944"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VPN Protocols</a:t>
            </a:r>
            <a:endParaRPr lang="en-US" sz="2187" dirty="0"/>
          </a:p>
        </p:txBody>
      </p:sp>
      <p:sp>
        <p:nvSpPr>
          <p:cNvPr id="7" name="Text 4"/>
          <p:cNvSpPr/>
          <p:nvPr/>
        </p:nvSpPr>
        <p:spPr>
          <a:xfrm>
            <a:off x="4722386" y="1756457"/>
            <a:ext cx="8940856" cy="985517"/>
          </a:xfrm>
          <a:prstGeom prst="rect">
            <a:avLst/>
          </a:prstGeom>
          <a:noFill/>
          <a:ln/>
        </p:spPr>
        <p:txBody>
          <a:bodyPr wrap="square" rtlCol="0" anchor="t"/>
          <a:lstStyle/>
          <a:p>
            <a:pPr marL="0" indent="0" algn="l">
              <a:lnSpc>
                <a:spcPts val="2799"/>
              </a:lnSpc>
              <a:buNone/>
            </a:pPr>
            <a:r>
              <a:rPr lang="en-US" sz="1200" b="0" i="0" dirty="0">
                <a:solidFill>
                  <a:srgbClr val="1F2D3D"/>
                </a:solidFill>
                <a:effectLst/>
                <a:latin typeface="Roboto" panose="020F0502020204030204" pitchFamily="2" charset="0"/>
              </a:rPr>
              <a:t>A </a:t>
            </a:r>
            <a:r>
              <a:rPr lang="en-US" sz="1200" b="1" i="0" dirty="0">
                <a:solidFill>
                  <a:srgbClr val="1F2D3D"/>
                </a:solidFill>
                <a:effectLst/>
                <a:latin typeface="Roboto" panose="020F0502020204030204" pitchFamily="2" charset="0"/>
              </a:rPr>
              <a:t>VPN Protocol</a:t>
            </a:r>
            <a:r>
              <a:rPr lang="en-US" sz="1200" b="0" i="0" dirty="0">
                <a:solidFill>
                  <a:srgbClr val="1F2D3D"/>
                </a:solidFill>
                <a:effectLst/>
                <a:latin typeface="Roboto" panose="020F0502020204030204" pitchFamily="2" charset="0"/>
              </a:rPr>
              <a:t> is a set of rules that govern how data is transmitted between your device and a virtual private network (VPN) server. VPN apps use these protocols to establish a secure and stable connection.</a:t>
            </a:r>
            <a:endParaRPr lang="en-US" sz="1400" dirty="0"/>
          </a:p>
        </p:txBody>
      </p:sp>
      <p:sp>
        <p:nvSpPr>
          <p:cNvPr id="9" name="Text 5"/>
          <p:cNvSpPr/>
          <p:nvPr/>
        </p:nvSpPr>
        <p:spPr>
          <a:xfrm>
            <a:off x="5770602" y="5004078"/>
            <a:ext cx="2865120"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5770602" y="5484495"/>
            <a:ext cx="3088958" cy="1066205"/>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9192816" y="5004197"/>
            <a:ext cx="2221944"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192816" y="5484614"/>
            <a:ext cx="3089077" cy="1066205"/>
          </a:xfrm>
          <a:prstGeom prst="rect">
            <a:avLst/>
          </a:prstGeom>
          <a:noFill/>
          <a:ln/>
        </p:spPr>
        <p:txBody>
          <a:bodyPr wrap="square" rtlCol="0" anchor="t"/>
          <a:lstStyle/>
          <a:p>
            <a:pPr marL="0" indent="0" algn="l">
              <a:lnSpc>
                <a:spcPts val="2799"/>
              </a:lnSpc>
              <a:buNone/>
            </a:pPr>
            <a:endParaRPr lang="en-US" sz="1750" dirty="0"/>
          </a:p>
        </p:txBody>
      </p:sp>
      <p:sp>
        <p:nvSpPr>
          <p:cNvPr id="19" name="TextBox 18">
            <a:extLst>
              <a:ext uri="{FF2B5EF4-FFF2-40B4-BE49-F238E27FC236}">
                <a16:creationId xmlns:a16="http://schemas.microsoft.com/office/drawing/2014/main" id="{E81C338D-E368-9573-3820-2B2BBACA41B4}"/>
              </a:ext>
            </a:extLst>
          </p:cNvPr>
          <p:cNvSpPr txBox="1"/>
          <p:nvPr/>
        </p:nvSpPr>
        <p:spPr>
          <a:xfrm>
            <a:off x="686855" y="4267506"/>
            <a:ext cx="4660133" cy="138499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171450" indent="-171450">
              <a:buFont typeface="Arial" panose="020B0604020202020204" pitchFamily="34" charset="0"/>
              <a:buChar char="•"/>
            </a:pPr>
            <a:r>
              <a:rPr lang="en-US" sz="1200" b="0" i="0" dirty="0">
                <a:solidFill>
                  <a:srgbClr val="1F2D3D"/>
                </a:solidFill>
                <a:effectLst/>
                <a:latin typeface="Roboto" panose="02000000000000000000" pitchFamily="2" charset="0"/>
              </a:rPr>
              <a:t>VPN protocols are important because they define the rules for how data is transmitted between your device and a virtual private network (VPN) server. These protocols ensure that your online activities are securely and privately transmitted, protecting your data from potential cyber threats, hackers, and other prying eyes. VPN protocols are the foundation of a secure and stable VPN connection</a:t>
            </a:r>
            <a:endParaRPr lang="en-IN" sz="1200" dirty="0"/>
          </a:p>
        </p:txBody>
      </p:sp>
      <p:graphicFrame>
        <p:nvGraphicFramePr>
          <p:cNvPr id="20" name="Diagram 19">
            <a:extLst>
              <a:ext uri="{FF2B5EF4-FFF2-40B4-BE49-F238E27FC236}">
                <a16:creationId xmlns:a16="http://schemas.microsoft.com/office/drawing/2014/main" id="{8E0896C7-4745-55CB-7A2F-0DFD9D94E5C9}"/>
              </a:ext>
            </a:extLst>
          </p:cNvPr>
          <p:cNvGraphicFramePr/>
          <p:nvPr>
            <p:extLst>
              <p:ext uri="{D42A27DB-BD31-4B8C-83A1-F6EECF244321}">
                <p14:modId xmlns:p14="http://schemas.microsoft.com/office/powerpoint/2010/main" val="3437876156"/>
              </p:ext>
            </p:extLst>
          </p:nvPr>
        </p:nvGraphicFramePr>
        <p:xfrm>
          <a:off x="7064011" y="3260961"/>
          <a:ext cx="7346686" cy="4783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TextBox 20">
            <a:extLst>
              <a:ext uri="{FF2B5EF4-FFF2-40B4-BE49-F238E27FC236}">
                <a16:creationId xmlns:a16="http://schemas.microsoft.com/office/drawing/2014/main" id="{CF2A11A3-D643-4A4D-91C5-9FAE77D3E576}"/>
              </a:ext>
            </a:extLst>
          </p:cNvPr>
          <p:cNvSpPr txBox="1"/>
          <p:nvPr/>
        </p:nvSpPr>
        <p:spPr>
          <a:xfrm>
            <a:off x="5941316" y="2968347"/>
            <a:ext cx="5836488" cy="369332"/>
          </a:xfrm>
          <a:prstGeom prst="rect">
            <a:avLst/>
          </a:prstGeom>
          <a:noFill/>
        </p:spPr>
        <p:txBody>
          <a:bodyPr wrap="square" rtlCol="0">
            <a:spAutoFit/>
          </a:bodyPr>
          <a:lstStyle/>
          <a:p>
            <a:r>
              <a:rPr lang="en-US" b="1" i="0" dirty="0">
                <a:solidFill>
                  <a:srgbClr val="273239"/>
                </a:solidFill>
                <a:effectLst/>
                <a:latin typeface="Nunito" pitchFamily="2" charset="0"/>
              </a:rPr>
              <a:t>Types of Virtual Private Network (VPN) Protocols :</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5" name="Text 2"/>
          <p:cNvSpPr/>
          <p:nvPr/>
        </p:nvSpPr>
        <p:spPr>
          <a:xfrm>
            <a:off x="32207" y="111084"/>
            <a:ext cx="791718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Network Access Control (NAC)</a:t>
            </a:r>
            <a:endParaRPr lang="en-US" sz="4374" dirty="0"/>
          </a:p>
        </p:txBody>
      </p:sp>
      <p:sp>
        <p:nvSpPr>
          <p:cNvPr id="6" name="Shape 3"/>
          <p:cNvSpPr/>
          <p:nvPr/>
        </p:nvSpPr>
        <p:spPr>
          <a:xfrm>
            <a:off x="545657" y="1139062"/>
            <a:ext cx="27742" cy="5351026"/>
          </a:xfrm>
          <a:prstGeom prst="rect">
            <a:avLst/>
          </a:prstGeom>
          <a:solidFill>
            <a:srgbClr val="38512F"/>
          </a:solidFill>
          <a:ln/>
        </p:spPr>
      </p:sp>
      <p:sp>
        <p:nvSpPr>
          <p:cNvPr id="7" name="Shape 4"/>
          <p:cNvSpPr/>
          <p:nvPr/>
        </p:nvSpPr>
        <p:spPr>
          <a:xfrm>
            <a:off x="795627" y="1739511"/>
            <a:ext cx="777597" cy="27742"/>
          </a:xfrm>
          <a:prstGeom prst="rect">
            <a:avLst/>
          </a:prstGeom>
          <a:solidFill>
            <a:srgbClr val="38512F"/>
          </a:solidFill>
          <a:ln/>
        </p:spPr>
      </p:sp>
      <p:sp>
        <p:nvSpPr>
          <p:cNvPr id="8" name="Shape 5"/>
          <p:cNvSpPr/>
          <p:nvPr/>
        </p:nvSpPr>
        <p:spPr>
          <a:xfrm>
            <a:off x="295685" y="1489540"/>
            <a:ext cx="499943" cy="499943"/>
          </a:xfrm>
          <a:prstGeom prst="roundRect">
            <a:avLst>
              <a:gd name="adj" fmla="val 13333"/>
            </a:avLst>
          </a:prstGeom>
          <a:solidFill>
            <a:srgbClr val="A1CB46"/>
          </a:solidFill>
          <a:ln/>
        </p:spPr>
      </p:sp>
      <p:sp>
        <p:nvSpPr>
          <p:cNvPr id="9" name="Text 6"/>
          <p:cNvSpPr/>
          <p:nvPr/>
        </p:nvSpPr>
        <p:spPr>
          <a:xfrm>
            <a:off x="484696" y="1531446"/>
            <a:ext cx="12192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10" name="Text 7"/>
          <p:cNvSpPr/>
          <p:nvPr/>
        </p:nvSpPr>
        <p:spPr>
          <a:xfrm>
            <a:off x="1573224" y="1567101"/>
            <a:ext cx="573024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Authentication &amp; Authorization Mechanisms</a:t>
            </a:r>
            <a:endParaRPr lang="en-US" sz="2187" dirty="0"/>
          </a:p>
        </p:txBody>
      </p:sp>
      <p:sp>
        <p:nvSpPr>
          <p:cNvPr id="11" name="Text 8"/>
          <p:cNvSpPr/>
          <p:nvPr/>
        </p:nvSpPr>
        <p:spPr>
          <a:xfrm>
            <a:off x="1853181" y="2053650"/>
            <a:ext cx="8819079" cy="2899004"/>
          </a:xfrm>
          <a:prstGeom prst="rect">
            <a:avLst/>
          </a:prstGeom>
          <a:noFill/>
          <a:ln/>
        </p:spPr>
        <p:txBody>
          <a:bodyPr wrap="square" rtlCol="0" anchor="t"/>
          <a:lstStyle/>
          <a:p>
            <a:pPr algn="l"/>
            <a:r>
              <a:rPr lang="en-US" sz="1400" b="0" i="0" dirty="0">
                <a:solidFill>
                  <a:srgbClr val="1C1F2A"/>
                </a:solidFill>
                <a:effectLst/>
                <a:latin typeface="Noto Sans" panose="020B0502040204020203" pitchFamily="34" charset="0"/>
              </a:rPr>
              <a:t>As mentioned, authentication and authorization may sound alike, but each plays a different role in securing systems and data. Unfortunately, people often use both terms interchangeably as they both refer to system access. However, they are distinct processes. Simply put, one verifies the identity of a user or service before granting them access, while the other determines what they can do once they have access.</a:t>
            </a:r>
          </a:p>
          <a:p>
            <a:pPr algn="l"/>
            <a:r>
              <a:rPr lang="en-US" sz="1400" b="0" i="0" dirty="0">
                <a:solidFill>
                  <a:srgbClr val="1C1F2A"/>
                </a:solidFill>
                <a:effectLst/>
                <a:latin typeface="Noto Sans" panose="020B0502040204020203" pitchFamily="34" charset="0"/>
              </a:rPr>
              <a:t>The best way to illustrate the differences between the two terms is with a simple example. Let's say you decide to go and visit a friend's home. On arrival, you knock on the door, and your friend opens it. She recognizes you (authentication) and greets you. As your friend has authenticated you, she is now comfortable letting you into her home. However, based on your relationship, there are certain things you can do and others you cannot (authorization). For example, you may enter the kitchen area, but you cannot go into her private office. In other words, you have the authorization to enter the kitchen, but access to her private office is prohibited</a:t>
            </a:r>
          </a:p>
        </p:txBody>
      </p:sp>
      <p:sp>
        <p:nvSpPr>
          <p:cNvPr id="12" name="Shape 9"/>
          <p:cNvSpPr/>
          <p:nvPr/>
        </p:nvSpPr>
        <p:spPr>
          <a:xfrm>
            <a:off x="735111" y="5040408"/>
            <a:ext cx="777597" cy="27742"/>
          </a:xfrm>
          <a:prstGeom prst="rect">
            <a:avLst/>
          </a:prstGeom>
          <a:solidFill>
            <a:srgbClr val="38512F"/>
          </a:solidFill>
          <a:ln/>
        </p:spPr>
      </p:sp>
      <p:sp>
        <p:nvSpPr>
          <p:cNvPr id="13" name="Shape 10"/>
          <p:cNvSpPr/>
          <p:nvPr/>
        </p:nvSpPr>
        <p:spPr>
          <a:xfrm>
            <a:off x="323427" y="4790437"/>
            <a:ext cx="499943" cy="499943"/>
          </a:xfrm>
          <a:prstGeom prst="roundRect">
            <a:avLst>
              <a:gd name="adj" fmla="val 13333"/>
            </a:avLst>
          </a:prstGeom>
          <a:solidFill>
            <a:srgbClr val="A1CB46"/>
          </a:solidFill>
          <a:ln/>
        </p:spPr>
      </p:sp>
      <p:sp>
        <p:nvSpPr>
          <p:cNvPr id="14" name="Text 11"/>
          <p:cNvSpPr/>
          <p:nvPr/>
        </p:nvSpPr>
        <p:spPr>
          <a:xfrm>
            <a:off x="466574" y="4798657"/>
            <a:ext cx="17526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5" name="Text 12"/>
          <p:cNvSpPr/>
          <p:nvPr/>
        </p:nvSpPr>
        <p:spPr>
          <a:xfrm>
            <a:off x="1639874" y="4833363"/>
            <a:ext cx="424434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Network Segmentation &amp; Zoning</a:t>
            </a:r>
            <a:endParaRPr lang="en-US" sz="2187" dirty="0"/>
          </a:p>
        </p:txBody>
      </p:sp>
      <p:sp>
        <p:nvSpPr>
          <p:cNvPr id="16" name="Text 13"/>
          <p:cNvSpPr/>
          <p:nvPr/>
        </p:nvSpPr>
        <p:spPr>
          <a:xfrm>
            <a:off x="1709637" y="5306502"/>
            <a:ext cx="8819079" cy="710803"/>
          </a:xfrm>
          <a:prstGeom prst="rect">
            <a:avLst/>
          </a:prstGeom>
          <a:noFill/>
          <a:ln/>
        </p:spPr>
        <p:txBody>
          <a:bodyPr wrap="square" rtlCol="0" anchor="t"/>
          <a:lstStyle/>
          <a:p>
            <a:pPr marL="0" indent="0" algn="l">
              <a:lnSpc>
                <a:spcPts val="2799"/>
              </a:lnSpc>
              <a:buNone/>
            </a:pPr>
            <a:r>
              <a:rPr lang="en-US" sz="1400" b="0" i="0" dirty="0">
                <a:solidFill>
                  <a:srgbClr val="EEF0FF"/>
                </a:solidFill>
                <a:effectLst/>
                <a:latin typeface="Noto Sans" panose="020B0502040504020204" pitchFamily="34" charset="0"/>
                <a:ea typeface="Noto Sans" panose="020B0502040504020204" pitchFamily="34" charset="0"/>
                <a:cs typeface="Noto Sans" panose="020B0502040504020204" pitchFamily="34" charset="0"/>
              </a:rPr>
              <a:t> </a:t>
            </a:r>
            <a:r>
              <a:rPr lang="en-US" sz="1400" dirty="0">
                <a:latin typeface="Noto Sans" panose="020B0502040504020204" pitchFamily="34" charset="0"/>
                <a:ea typeface="Noto Sans" panose="020B0502040504020204" pitchFamily="34" charset="0"/>
                <a:cs typeface="Noto Sans" panose="020B0502040504020204" pitchFamily="34" charset="0"/>
              </a:rPr>
              <a:t>network security practices that can help limit the scope of attacks, prevent malware from spreading, and disrupt lateral movements across an IT ecosystem .</a:t>
            </a:r>
          </a:p>
        </p:txBody>
      </p:sp>
      <p:sp>
        <p:nvSpPr>
          <p:cNvPr id="21" name="Text 18"/>
          <p:cNvSpPr/>
          <p:nvPr/>
        </p:nvSpPr>
        <p:spPr>
          <a:xfrm>
            <a:off x="2388513" y="6371153"/>
            <a:ext cx="7751088" cy="710803"/>
          </a:xfrm>
          <a:prstGeom prst="rect">
            <a:avLst/>
          </a:prstGeom>
          <a:noFill/>
          <a:ln/>
        </p:spPr>
        <p:txBody>
          <a:bodyPr wrap="square" rtlCol="0" anchor="t"/>
          <a:lstStyle/>
          <a:p>
            <a:pPr marL="0" indent="0" algn="l">
              <a:lnSpc>
                <a:spcPts val="2799"/>
              </a:lnSpc>
              <a:buNone/>
            </a:pP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809493-5D89-2451-3F47-FFB9B5E6FA6F}"/>
              </a:ext>
            </a:extLst>
          </p:cNvPr>
          <p:cNvSpPr/>
          <p:nvPr/>
        </p:nvSpPr>
        <p:spPr>
          <a:xfrm>
            <a:off x="497711" y="1412113"/>
            <a:ext cx="6609144" cy="3732835"/>
          </a:xfrm>
          <a:prstGeom prst="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i="0" dirty="0">
                <a:solidFill>
                  <a:srgbClr val="777777"/>
                </a:solidFill>
                <a:effectLst/>
                <a:latin typeface="urbane"/>
              </a:rPr>
              <a:t>Secure Shell (SSH) is a cryptographic network protocol used for securely operating network services over an unsecured network.</a:t>
            </a:r>
            <a:r>
              <a:rPr lang="en-US" b="0" i="0" dirty="0">
                <a:solidFill>
                  <a:srgbClr val="777777"/>
                </a:solidFill>
                <a:effectLst/>
                <a:latin typeface="urbane"/>
              </a:rPr>
              <a:t> It primarily provides encrypted remote login and command execution capabilities, allowing users to access and manage remote systems and </a:t>
            </a:r>
            <a:r>
              <a:rPr lang="en-US" b="0" i="0" dirty="0" err="1">
                <a:solidFill>
                  <a:srgbClr val="777777"/>
                </a:solidFill>
                <a:effectLst/>
                <a:latin typeface="urbane"/>
              </a:rPr>
              <a:t>servers.SSH</a:t>
            </a:r>
            <a:r>
              <a:rPr lang="en-US" b="0" i="0" dirty="0">
                <a:solidFill>
                  <a:srgbClr val="777777"/>
                </a:solidFill>
                <a:effectLst/>
                <a:latin typeface="urbane"/>
              </a:rPr>
              <a:t> uses a client-server architecture and public-key cryptography for authentication, ensuring that the connection between the client and server is secure and protected from eavesdropping and </a:t>
            </a:r>
            <a:r>
              <a:rPr lang="en-US" b="0" i="0" dirty="0" err="1">
                <a:solidFill>
                  <a:srgbClr val="777777"/>
                </a:solidFill>
                <a:effectLst/>
                <a:latin typeface="urbane"/>
              </a:rPr>
              <a:t>tampering.SSH</a:t>
            </a:r>
            <a:r>
              <a:rPr lang="en-US" b="0" i="0" dirty="0">
                <a:solidFill>
                  <a:srgbClr val="777777"/>
                </a:solidFill>
                <a:effectLst/>
                <a:latin typeface="urbane"/>
              </a:rPr>
              <a:t> was developed as a more secure alternative to plaintext protocols like Telnet, Rlogin, and </a:t>
            </a:r>
            <a:r>
              <a:rPr lang="en-US" b="0" i="0" dirty="0" err="1">
                <a:solidFill>
                  <a:srgbClr val="777777"/>
                </a:solidFill>
                <a:effectLst/>
                <a:latin typeface="urbane"/>
              </a:rPr>
              <a:t>Rsh</a:t>
            </a:r>
            <a:r>
              <a:rPr lang="en-US" b="0" i="0" dirty="0">
                <a:solidFill>
                  <a:srgbClr val="777777"/>
                </a:solidFill>
                <a:effectLst/>
                <a:latin typeface="urbane"/>
              </a:rPr>
              <a:t>, which have significant security vulnerabilities. It is widely implemented through the OpenSSH software package, an open-source implementation of the SSH protocol.</a:t>
            </a:r>
          </a:p>
        </p:txBody>
      </p:sp>
      <p:sp>
        <p:nvSpPr>
          <p:cNvPr id="3" name="TextBox 2">
            <a:extLst>
              <a:ext uri="{FF2B5EF4-FFF2-40B4-BE49-F238E27FC236}">
                <a16:creationId xmlns:a16="http://schemas.microsoft.com/office/drawing/2014/main" id="{E515F8D6-E8D8-3D73-C992-3D1E1355C118}"/>
              </a:ext>
            </a:extLst>
          </p:cNvPr>
          <p:cNvSpPr txBox="1"/>
          <p:nvPr/>
        </p:nvSpPr>
        <p:spPr>
          <a:xfrm>
            <a:off x="497711" y="428263"/>
            <a:ext cx="4213185" cy="646331"/>
          </a:xfrm>
          <a:prstGeom prst="rect">
            <a:avLst/>
          </a:prstGeom>
          <a:noFill/>
        </p:spPr>
        <p:txBody>
          <a:bodyPr wrap="square" rtlCol="0">
            <a:spAutoFit/>
          </a:bodyPr>
          <a:lstStyle/>
          <a:p>
            <a:pPr marL="571500" indent="-571500">
              <a:buFont typeface="Arial" panose="020B0604020202020204" pitchFamily="34" charset="0"/>
              <a:buChar char="•"/>
            </a:pPr>
            <a:r>
              <a:rPr lang="en-IN" sz="3600" b="1" i="1" dirty="0">
                <a:solidFill>
                  <a:srgbClr val="38512F"/>
                </a:solidFill>
                <a:latin typeface="Baskerville Old Face" panose="02020602080505020303" pitchFamily="18" charset="0"/>
              </a:rPr>
              <a:t>Security Protocols</a:t>
            </a:r>
          </a:p>
        </p:txBody>
      </p:sp>
      <p:sp>
        <p:nvSpPr>
          <p:cNvPr id="4" name="Oval 3">
            <a:extLst>
              <a:ext uri="{FF2B5EF4-FFF2-40B4-BE49-F238E27FC236}">
                <a16:creationId xmlns:a16="http://schemas.microsoft.com/office/drawing/2014/main" id="{DF803B37-971F-8A5F-271C-B50031DB5ACD}"/>
              </a:ext>
            </a:extLst>
          </p:cNvPr>
          <p:cNvSpPr/>
          <p:nvPr/>
        </p:nvSpPr>
        <p:spPr>
          <a:xfrm>
            <a:off x="8886384" y="1750813"/>
            <a:ext cx="4213186" cy="3055434"/>
          </a:xfrm>
          <a:prstGeom prst="ellipse">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i="0" dirty="0">
                <a:solidFill>
                  <a:srgbClr val="000000"/>
                </a:solidFill>
                <a:effectLst/>
                <a:latin typeface="urbane"/>
              </a:rPr>
              <a:t>Remote command execution</a:t>
            </a:r>
          </a:p>
          <a:p>
            <a:pPr algn="l"/>
            <a:r>
              <a:rPr lang="en-US" b="0" i="0" dirty="0">
                <a:solidFill>
                  <a:srgbClr val="777777"/>
                </a:solidFill>
                <a:effectLst/>
                <a:latin typeface="urbane"/>
              </a:rPr>
              <a:t>Users can execute single commands on remote systems securely without the need for a full interactive shell session</a:t>
            </a:r>
          </a:p>
        </p:txBody>
      </p:sp>
      <p:sp>
        <p:nvSpPr>
          <p:cNvPr id="6" name="TextBox 5">
            <a:extLst>
              <a:ext uri="{FF2B5EF4-FFF2-40B4-BE49-F238E27FC236}">
                <a16:creationId xmlns:a16="http://schemas.microsoft.com/office/drawing/2014/main" id="{7A43DBE4-D538-9B0B-DDF9-7F27689ACC39}"/>
              </a:ext>
            </a:extLst>
          </p:cNvPr>
          <p:cNvSpPr txBox="1"/>
          <p:nvPr/>
        </p:nvSpPr>
        <p:spPr>
          <a:xfrm>
            <a:off x="680224" y="5698273"/>
            <a:ext cx="7549376" cy="400110"/>
          </a:xfrm>
          <a:prstGeom prst="rect">
            <a:avLst/>
          </a:prstGeom>
          <a:noFill/>
        </p:spPr>
        <p:txBody>
          <a:bodyPr wrap="square" rtlCol="0">
            <a:spAutoFit/>
          </a:bodyPr>
          <a:lstStyle/>
          <a:p>
            <a:pPr marL="342900" indent="-342900">
              <a:buFont typeface="Arial" panose="020B0604020202020204" pitchFamily="34" charset="0"/>
              <a:buChar char="•"/>
            </a:pPr>
            <a:r>
              <a:rPr lang="en-US" sz="2000" b="1" i="1" dirty="0">
                <a:solidFill>
                  <a:srgbClr val="38512F"/>
                </a:solidFill>
              </a:rPr>
              <a:t>Domain Name System Security Extensions (DNSSEC) :</a:t>
            </a:r>
            <a:endParaRPr lang="en-IN" sz="2000" b="1" i="1" dirty="0">
              <a:solidFill>
                <a:srgbClr val="38512F"/>
              </a:solidFill>
            </a:endParaRPr>
          </a:p>
        </p:txBody>
      </p:sp>
      <p:sp>
        <p:nvSpPr>
          <p:cNvPr id="7" name="Rectangle 6">
            <a:extLst>
              <a:ext uri="{FF2B5EF4-FFF2-40B4-BE49-F238E27FC236}">
                <a16:creationId xmlns:a16="http://schemas.microsoft.com/office/drawing/2014/main" id="{1B66217C-43F6-BAA7-C2C1-04F60F0CF5CB}"/>
              </a:ext>
            </a:extLst>
          </p:cNvPr>
          <p:cNvSpPr/>
          <p:nvPr/>
        </p:nvSpPr>
        <p:spPr>
          <a:xfrm>
            <a:off x="1260088" y="6266986"/>
            <a:ext cx="13247649" cy="147859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0" i="0">
                <a:solidFill>
                  <a:srgbClr val="202124"/>
                </a:solidFill>
                <a:effectLst/>
                <a:latin typeface="Roboto" panose="02000000000000000000" pitchFamily="2" charset="0"/>
              </a:rPr>
              <a:t>The Domain Name System Security Extensions (DNSSEC) is a feature of the Domain Name System (DNS) that authenticates responses to domain name lookups. It does </a:t>
            </a:r>
            <a:r>
              <a:rPr lang="en-US" b="0" i="1">
                <a:solidFill>
                  <a:srgbClr val="202124"/>
                </a:solidFill>
                <a:effectLst/>
                <a:latin typeface="Roboto" panose="02000000000000000000" pitchFamily="2" charset="0"/>
              </a:rPr>
              <a:t>not</a:t>
            </a:r>
            <a:r>
              <a:rPr lang="en-US" b="0" i="0">
                <a:solidFill>
                  <a:srgbClr val="202124"/>
                </a:solidFill>
                <a:effectLst/>
                <a:latin typeface="Roboto" panose="02000000000000000000" pitchFamily="2" charset="0"/>
              </a:rPr>
              <a:t> provide privacy protections for those lookups, but prevents attackers from manipulating or poisoning the responses to DNS requests.</a:t>
            </a:r>
            <a:endParaRPr lang="en-IN"/>
          </a:p>
        </p:txBody>
      </p:sp>
    </p:spTree>
    <p:extLst>
      <p:ext uri="{BB962C8B-B14F-4D97-AF65-F5344CB8AC3E}">
        <p14:creationId xmlns:p14="http://schemas.microsoft.com/office/powerpoint/2010/main" val="3471960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4CE4467-B341-C35B-5549-F6EFA553FE5F}"/>
                  </a:ext>
                </a:extLst>
              </p:cNvPr>
              <p:cNvGraphicFramePr>
                <a:graphicFrameLocks noChangeAspect="1"/>
              </p:cNvGraphicFramePr>
              <p:nvPr/>
            </p:nvGraphicFramePr>
            <p:xfrm>
              <a:off x="274319" y="320040"/>
              <a:ext cx="10180322" cy="7299960"/>
            </p:xfrm>
            <a:graphic>
              <a:graphicData uri="http://schemas.microsoft.com/office/powerpoint/2016/slidezoom">
                <pslz:sldZm>
                  <pslz:sldZmObj sldId="277" cId="404377330">
                    <pslz:zmPr id="{80BCE1CB-63B4-4EA4-87E5-D23A608D2DF7}" returnToParent="0" transitionDur="1000">
                      <p166:blipFill xmlns:p166="http://schemas.microsoft.com/office/powerpoint/2016/6/main">
                        <a:blip r:embed="rId2"/>
                        <a:stretch>
                          <a:fillRect/>
                        </a:stretch>
                      </p166:blipFill>
                      <p166:spPr xmlns:p166="http://schemas.microsoft.com/office/powerpoint/2016/6/main">
                        <a:xfrm>
                          <a:off x="0" y="0"/>
                          <a:ext cx="10180322"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34CE4467-B341-C35B-5549-F6EFA553FE5F}"/>
                  </a:ext>
                </a:extLst>
              </p:cNvPr>
              <p:cNvPicPr>
                <a:picLocks noGrp="1" noRot="1" noChangeAspect="1" noMove="1" noResize="1" noEditPoints="1" noAdjustHandles="1" noChangeArrowheads="1" noChangeShapeType="1"/>
              </p:cNvPicPr>
              <p:nvPr/>
            </p:nvPicPr>
            <p:blipFill>
              <a:blip r:embed="rId3"/>
              <a:stretch>
                <a:fillRect/>
              </a:stretch>
            </p:blipFill>
            <p:spPr>
              <a:xfrm>
                <a:off x="274319" y="320040"/>
                <a:ext cx="10180322"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DFC18113-1084-4518-2689-705E6DAC5A04}"/>
                  </a:ext>
                </a:extLst>
              </p:cNvPr>
              <p:cNvGraphicFramePr>
                <a:graphicFrameLocks noChangeAspect="1"/>
              </p:cNvGraphicFramePr>
              <p:nvPr/>
            </p:nvGraphicFramePr>
            <p:xfrm>
              <a:off x="11033759" y="320040"/>
              <a:ext cx="1432561" cy="7299960"/>
            </p:xfrm>
            <a:graphic>
              <a:graphicData uri="http://schemas.microsoft.com/office/powerpoint/2016/slidezoom">
                <pslz:sldZm>
                  <pslz:sldZmObj sldId="280" cId="1590970524">
                    <pslz:zmPr id="{C42F3A7E-4082-44AC-857F-4CD3927F86A7}" returnToParent="0" transitionDur="1000">
                      <p166:blipFill xmlns:p166="http://schemas.microsoft.com/office/powerpoint/2016/6/main">
                        <a:blip r:embed="rId4"/>
                        <a:stretch>
                          <a:fillRect/>
                        </a:stretch>
                      </p166:blipFill>
                      <p166:spPr xmlns:p166="http://schemas.microsoft.com/office/powerpoint/2016/6/main">
                        <a:xfrm>
                          <a:off x="0" y="0"/>
                          <a:ext cx="14325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6" name="Slide Zoom 5">
                <a:extLst>
                  <a:ext uri="{FF2B5EF4-FFF2-40B4-BE49-F238E27FC236}">
                    <a16:creationId xmlns:a16="http://schemas.microsoft.com/office/drawing/2014/main" id="{DFC18113-1084-4518-2689-705E6DAC5A04}"/>
                  </a:ext>
                </a:extLst>
              </p:cNvPr>
              <p:cNvPicPr>
                <a:picLocks noGrp="1" noRot="1" noChangeAspect="1" noMove="1" noResize="1" noEditPoints="1" noAdjustHandles="1" noChangeArrowheads="1" noChangeShapeType="1"/>
              </p:cNvPicPr>
              <p:nvPr/>
            </p:nvPicPr>
            <p:blipFill>
              <a:blip r:embed="rId5"/>
              <a:stretch>
                <a:fillRect/>
              </a:stretch>
            </p:blipFill>
            <p:spPr>
              <a:xfrm>
                <a:off x="11033759" y="320040"/>
                <a:ext cx="14325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5965B14C-4178-6366-E34C-30DC23EA0D97}"/>
                  </a:ext>
                </a:extLst>
              </p:cNvPr>
              <p:cNvGraphicFramePr>
                <a:graphicFrameLocks noChangeAspect="1"/>
              </p:cNvGraphicFramePr>
              <p:nvPr/>
            </p:nvGraphicFramePr>
            <p:xfrm>
              <a:off x="13045438" y="320040"/>
              <a:ext cx="1432561" cy="7299960"/>
            </p:xfrm>
            <a:graphic>
              <a:graphicData uri="http://schemas.microsoft.com/office/powerpoint/2016/slidezoom">
                <pslz:sldZm>
                  <pslz:sldZmObj sldId="279" cId="412646823">
                    <pslz:zmPr id="{2EBBA3C6-2089-4695-B822-CEFC8F71DC34}" returnToParent="0" transitionDur="1000">
                      <p166:blipFill xmlns:p166="http://schemas.microsoft.com/office/powerpoint/2016/6/main">
                        <a:blip r:embed="rId6"/>
                        <a:stretch>
                          <a:fillRect/>
                        </a:stretch>
                      </p166:blipFill>
                      <p166:spPr xmlns:p166="http://schemas.microsoft.com/office/powerpoint/2016/6/main">
                        <a:xfrm>
                          <a:off x="0" y="0"/>
                          <a:ext cx="14325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3" name="Slide Zoom 2">
                <a:extLst>
                  <a:ext uri="{FF2B5EF4-FFF2-40B4-BE49-F238E27FC236}">
                    <a16:creationId xmlns:a16="http://schemas.microsoft.com/office/drawing/2014/main" id="{5965B14C-4178-6366-E34C-30DC23EA0D97}"/>
                  </a:ext>
                </a:extLst>
              </p:cNvPr>
              <p:cNvPicPr>
                <a:picLocks noGrp="1" noRot="1" noChangeAspect="1" noMove="1" noResize="1" noEditPoints="1" noAdjustHandles="1" noChangeArrowheads="1" noChangeShapeType="1"/>
              </p:cNvPicPr>
              <p:nvPr/>
            </p:nvPicPr>
            <p:blipFill>
              <a:blip r:embed="rId7"/>
              <a:stretch>
                <a:fillRect/>
              </a:stretch>
            </p:blipFill>
            <p:spPr>
              <a:xfrm>
                <a:off x="13045438" y="320040"/>
                <a:ext cx="14325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p:spTree>
    <p:extLst>
      <p:ext uri="{BB962C8B-B14F-4D97-AF65-F5344CB8AC3E}">
        <p14:creationId xmlns:p14="http://schemas.microsoft.com/office/powerpoint/2010/main" val="206018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7D4305-80B2-9169-06B1-D58D2CA9110D}"/>
              </a:ext>
            </a:extLst>
          </p:cNvPr>
          <p:cNvSpPr/>
          <p:nvPr/>
        </p:nvSpPr>
        <p:spPr>
          <a:xfrm>
            <a:off x="557560" y="223025"/>
            <a:ext cx="9634655" cy="7783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B96A648-977F-5EC4-3E1A-39A017D14502}"/>
              </a:ext>
            </a:extLst>
          </p:cNvPr>
          <p:cNvSpPr/>
          <p:nvPr/>
        </p:nvSpPr>
        <p:spPr>
          <a:xfrm>
            <a:off x="6969511" y="150543"/>
            <a:ext cx="3311912" cy="914400"/>
          </a:xfrm>
          <a:prstGeom prst="rect">
            <a:avLst/>
          </a:prstGeom>
          <a:solidFill>
            <a:srgbClr val="FF3737">
              <a:alpha val="38824"/>
            </a:srgbClr>
          </a:solidFill>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Raleway" pitchFamily="2" charset="0"/>
              </a:rPr>
              <a:t>WPA/WPA2 </a:t>
            </a:r>
          </a:p>
          <a:p>
            <a:pPr algn="ctr"/>
            <a:r>
              <a:rPr lang="en-IN" b="0" i="0" dirty="0">
                <a:solidFill>
                  <a:srgbClr val="333333"/>
                </a:solidFill>
                <a:effectLst/>
                <a:latin typeface="Raleway" pitchFamily="2" charset="0"/>
              </a:rPr>
              <a:t> </a:t>
            </a:r>
          </a:p>
        </p:txBody>
      </p:sp>
      <p:sp>
        <p:nvSpPr>
          <p:cNvPr id="7" name="Rectangle 6">
            <a:extLst>
              <a:ext uri="{FF2B5EF4-FFF2-40B4-BE49-F238E27FC236}">
                <a16:creationId xmlns:a16="http://schemas.microsoft.com/office/drawing/2014/main" id="{0FF3D322-51AB-DF72-46D1-369A2ACD7397}"/>
              </a:ext>
            </a:extLst>
          </p:cNvPr>
          <p:cNvSpPr/>
          <p:nvPr/>
        </p:nvSpPr>
        <p:spPr>
          <a:xfrm>
            <a:off x="741555" y="125497"/>
            <a:ext cx="5213196" cy="1754326"/>
          </a:xfrm>
          <a:prstGeom prst="rect">
            <a:avLst/>
          </a:prstGeom>
          <a:solidFill>
            <a:schemeClr val="tx2">
              <a:lumMod val="20000"/>
              <a:lumOff val="8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b="0" i="0" u="sng" dirty="0">
                <a:ln>
                  <a:solidFill>
                    <a:schemeClr val="tx1"/>
                  </a:solidFill>
                </a:ln>
                <a:solidFill>
                  <a:schemeClr val="bg1"/>
                </a:solidFill>
                <a:effectLst/>
                <a:latin typeface="Raleway" panose="020F0502020204030204" pitchFamily="2" charset="0"/>
              </a:rPr>
              <a:t>Wireless Security Protocols</a:t>
            </a:r>
          </a:p>
          <a:p>
            <a:endParaRPr lang="en-US" sz="1100" dirty="0">
              <a:ln>
                <a:solidFill>
                  <a:schemeClr val="tx1"/>
                </a:solidFill>
              </a:ln>
              <a:solidFill>
                <a:schemeClr val="bg1"/>
              </a:solidFill>
              <a:latin typeface="Sitka Subheading Semibold" pitchFamily="2" charset="0"/>
            </a:endParaRPr>
          </a:p>
          <a:p>
            <a:pPr algn="ctr"/>
            <a:r>
              <a:rPr lang="en-US" sz="1100" b="0" i="0" dirty="0">
                <a:ln>
                  <a:solidFill>
                    <a:schemeClr val="tx1"/>
                  </a:solidFill>
                </a:ln>
                <a:solidFill>
                  <a:schemeClr val="bg1"/>
                </a:solidFill>
                <a:effectLst/>
                <a:latin typeface="Sitka Subheading Semibold" pitchFamily="2" charset="0"/>
              </a:rPr>
              <a:t>In Wireless LANs , Access Point </a:t>
            </a:r>
            <a:r>
              <a:rPr lang="en-US" sz="1100" b="1" i="0" dirty="0">
                <a:ln>
                  <a:solidFill>
                    <a:schemeClr val="tx1"/>
                  </a:solidFill>
                </a:ln>
                <a:solidFill>
                  <a:schemeClr val="bg1"/>
                </a:solidFill>
                <a:effectLst/>
                <a:latin typeface="Sitka Subheading Semibold" pitchFamily="2" charset="0"/>
              </a:rPr>
              <a:t>Passwords</a:t>
            </a:r>
            <a:r>
              <a:rPr lang="en-US" sz="1100" b="0" i="0" dirty="0">
                <a:ln>
                  <a:solidFill>
                    <a:schemeClr val="tx1"/>
                  </a:solidFill>
                </a:ln>
                <a:solidFill>
                  <a:schemeClr val="bg1"/>
                </a:solidFill>
                <a:effectLst/>
                <a:latin typeface="Sitka Subheading Semibold" pitchFamily="2" charset="0"/>
              </a:rPr>
              <a:t> are important. But passwords are only the half of the security. </a:t>
            </a:r>
            <a:r>
              <a:rPr lang="en-US" sz="1100" b="1" i="0" dirty="0">
                <a:ln>
                  <a:solidFill>
                    <a:schemeClr val="tx1"/>
                  </a:solidFill>
                </a:ln>
                <a:solidFill>
                  <a:schemeClr val="bg1"/>
                </a:solidFill>
                <a:effectLst/>
                <a:latin typeface="Sitka Subheading Semibold" pitchFamily="2" charset="0"/>
              </a:rPr>
              <a:t>Password Encryption</a:t>
            </a:r>
            <a:r>
              <a:rPr lang="en-US" sz="1100" b="0" i="0" dirty="0">
                <a:ln>
                  <a:solidFill>
                    <a:schemeClr val="tx1"/>
                  </a:solidFill>
                </a:ln>
                <a:solidFill>
                  <a:schemeClr val="bg1"/>
                </a:solidFill>
                <a:effectLst/>
                <a:latin typeface="Sitka Subheading Semibold" pitchFamily="2" charset="0"/>
              </a:rPr>
              <a:t> is the second half. So, according to used </a:t>
            </a:r>
            <a:r>
              <a:rPr lang="en-US" sz="1100" b="1" i="0" dirty="0">
                <a:ln>
                  <a:solidFill>
                    <a:schemeClr val="tx1"/>
                  </a:solidFill>
                </a:ln>
                <a:solidFill>
                  <a:schemeClr val="bg1"/>
                </a:solidFill>
                <a:effectLst/>
                <a:latin typeface="Sitka Subheading Semibold" pitchFamily="2" charset="0"/>
              </a:rPr>
              <a:t>Password Encryption</a:t>
            </a:r>
            <a:r>
              <a:rPr lang="en-US" sz="1100" b="0" i="0" dirty="0">
                <a:ln>
                  <a:solidFill>
                    <a:schemeClr val="tx1"/>
                  </a:solidFill>
                </a:ln>
                <a:solidFill>
                  <a:schemeClr val="bg1"/>
                </a:solidFill>
                <a:effectLst/>
                <a:latin typeface="Sitka Subheading Semibold" pitchFamily="2" charset="0"/>
              </a:rPr>
              <a:t>, your system is vulnerable, secured or more secured. To achieve various security levels, different password encryptions are used.  So what are these </a:t>
            </a:r>
            <a:r>
              <a:rPr lang="en-US" sz="1100" b="1" i="0" dirty="0">
                <a:ln>
                  <a:solidFill>
                    <a:schemeClr val="tx1"/>
                  </a:solidFill>
                </a:ln>
                <a:solidFill>
                  <a:schemeClr val="bg1"/>
                </a:solidFill>
                <a:effectLst/>
                <a:latin typeface="Sitka Subheading Semibold" pitchFamily="2" charset="0"/>
              </a:rPr>
              <a:t>Wireless Security Protocols?</a:t>
            </a:r>
            <a:r>
              <a:rPr lang="en-US" sz="1100" b="0" i="0" dirty="0">
                <a:ln>
                  <a:solidFill>
                    <a:schemeClr val="tx1"/>
                  </a:solidFill>
                </a:ln>
                <a:solidFill>
                  <a:schemeClr val="bg1"/>
                </a:solidFill>
                <a:effectLst/>
                <a:latin typeface="Sitka Subheading Semibold" pitchFamily="2" charset="0"/>
              </a:rPr>
              <a:t> These </a:t>
            </a:r>
            <a:r>
              <a:rPr lang="en-US" sz="1100" b="1" i="0" dirty="0">
                <a:ln>
                  <a:solidFill>
                    <a:schemeClr val="tx1"/>
                  </a:solidFill>
                </a:ln>
                <a:solidFill>
                  <a:schemeClr val="bg1"/>
                </a:solidFill>
                <a:effectLst/>
                <a:latin typeface="Sitka Subheading Semibold" pitchFamily="2" charset="0"/>
              </a:rPr>
              <a:t>Wireless Security Protocols </a:t>
            </a:r>
            <a:r>
              <a:rPr lang="en-US" sz="1100" b="0" i="0" dirty="0">
                <a:ln>
                  <a:solidFill>
                    <a:schemeClr val="tx1"/>
                  </a:solidFill>
                </a:ln>
                <a:solidFill>
                  <a:schemeClr val="bg1"/>
                </a:solidFill>
                <a:effectLst/>
                <a:latin typeface="Sitka Subheading Semibold" pitchFamily="2" charset="0"/>
              </a:rPr>
              <a:t>are </a:t>
            </a:r>
            <a:r>
              <a:rPr lang="en-US" sz="1100" b="1" i="0" dirty="0">
                <a:ln>
                  <a:solidFill>
                    <a:schemeClr val="tx1"/>
                  </a:solidFill>
                </a:ln>
                <a:solidFill>
                  <a:schemeClr val="bg1"/>
                </a:solidFill>
                <a:effectLst/>
                <a:latin typeface="Sitka Subheading Semibold" pitchFamily="2" charset="0"/>
              </a:rPr>
              <a:t>WEP, WPA, WPA2</a:t>
            </a:r>
            <a:r>
              <a:rPr lang="en-US" sz="1100" b="0" i="0" dirty="0">
                <a:ln>
                  <a:solidFill>
                    <a:schemeClr val="tx1"/>
                  </a:solidFill>
                </a:ln>
                <a:solidFill>
                  <a:schemeClr val="bg1"/>
                </a:solidFill>
                <a:effectLst/>
                <a:latin typeface="Sitka Subheading Semibold" pitchFamily="2" charset="0"/>
              </a:rPr>
              <a:t> and </a:t>
            </a:r>
            <a:r>
              <a:rPr lang="en-US" sz="1100" b="1" i="0" dirty="0">
                <a:ln>
                  <a:solidFill>
                    <a:schemeClr val="tx1"/>
                  </a:solidFill>
                </a:ln>
                <a:solidFill>
                  <a:schemeClr val="bg1"/>
                </a:solidFill>
                <a:effectLst/>
                <a:latin typeface="Sitka Subheading Semibold" pitchFamily="2" charset="0"/>
              </a:rPr>
              <a:t>WPA3</a:t>
            </a:r>
            <a:r>
              <a:rPr lang="en-US" sz="1100" b="0" i="0" dirty="0">
                <a:ln>
                  <a:solidFill>
                    <a:schemeClr val="tx1"/>
                  </a:solidFill>
                </a:ln>
                <a:solidFill>
                  <a:schemeClr val="bg1"/>
                </a:solidFill>
                <a:effectLst/>
                <a:latin typeface="Tahoma" panose="020B0604030504040204" pitchFamily="34" charset="0"/>
              </a:rPr>
              <a:t>.</a:t>
            </a:r>
            <a:endParaRPr lang="en-IN" sz="1100" dirty="0">
              <a:ln>
                <a:solidFill>
                  <a:schemeClr val="tx1"/>
                </a:solidFill>
              </a:ln>
              <a:solidFill>
                <a:schemeClr val="bg1"/>
              </a:solidFill>
            </a:endParaRPr>
          </a:p>
        </p:txBody>
      </p:sp>
      <p:sp>
        <p:nvSpPr>
          <p:cNvPr id="8" name="Oval 7">
            <a:extLst>
              <a:ext uri="{FF2B5EF4-FFF2-40B4-BE49-F238E27FC236}">
                <a16:creationId xmlns:a16="http://schemas.microsoft.com/office/drawing/2014/main" id="{956A9A20-F24F-F194-8C07-6738966C52EE}"/>
              </a:ext>
            </a:extLst>
          </p:cNvPr>
          <p:cNvSpPr/>
          <p:nvPr/>
        </p:nvSpPr>
        <p:spPr>
          <a:xfrm>
            <a:off x="0" y="2356749"/>
            <a:ext cx="2877015" cy="2709746"/>
          </a:xfrm>
          <a:prstGeom prst="ellipse">
            <a:avLst/>
          </a:prstGeom>
          <a:solidFill>
            <a:srgbClr val="FBFB9B"/>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C815D5CA-7C34-16B4-1EA9-10E9690A5E5A}"/>
              </a:ext>
            </a:extLst>
          </p:cNvPr>
          <p:cNvSpPr txBox="1"/>
          <p:nvPr/>
        </p:nvSpPr>
        <p:spPr>
          <a:xfrm>
            <a:off x="2971797" y="2575250"/>
            <a:ext cx="7008543" cy="1938992"/>
          </a:xfrm>
          <a:prstGeom prst="rect">
            <a:avLst/>
          </a:prstGeom>
          <a:noFill/>
        </p:spPr>
        <p:txBody>
          <a:bodyPr wrap="square" rtlCol="0">
            <a:spAutoFit/>
          </a:bodyPr>
          <a:lstStyle/>
          <a:p>
            <a:pPr algn="l"/>
            <a:r>
              <a:rPr lang="en-US" sz="1200" b="1" i="0" dirty="0">
                <a:solidFill>
                  <a:srgbClr val="303030"/>
                </a:solidFill>
                <a:effectLst/>
                <a:latin typeface="Sitka Small Semibold" pitchFamily="2" charset="0"/>
              </a:rPr>
              <a:t>Wi-Fi Protected Access (WPA)</a:t>
            </a:r>
            <a:r>
              <a:rPr lang="en-US" sz="1200" b="0" i="0" dirty="0">
                <a:solidFill>
                  <a:srgbClr val="303030"/>
                </a:solidFill>
                <a:effectLst/>
                <a:latin typeface="Sitka Small Semibold" pitchFamily="2" charset="0"/>
              </a:rPr>
              <a:t> was developed at 2003 by Wi-Fi Alliance. Because of the vulnerabilities of WEP, a new protocol must be developed. It is done with </a:t>
            </a:r>
            <a:r>
              <a:rPr lang="en-US" sz="1200" b="1" i="0" dirty="0">
                <a:solidFill>
                  <a:srgbClr val="303030"/>
                </a:solidFill>
                <a:effectLst/>
                <a:latin typeface="Sitka Small Semibold" pitchFamily="2" charset="0"/>
              </a:rPr>
              <a:t>Wi-Fi Protected Access (WPA)</a:t>
            </a:r>
            <a:r>
              <a:rPr lang="en-US" sz="1200" b="0" i="0" dirty="0">
                <a:solidFill>
                  <a:srgbClr val="303030"/>
                </a:solidFill>
                <a:effectLst/>
                <a:latin typeface="Sitka Small Semibold" pitchFamily="2" charset="0"/>
              </a:rPr>
              <a:t>. </a:t>
            </a:r>
            <a:r>
              <a:rPr lang="en-US" sz="1200" b="1" i="0" dirty="0">
                <a:solidFill>
                  <a:srgbClr val="303030"/>
                </a:solidFill>
                <a:effectLst/>
                <a:latin typeface="Sitka Small Semibold" pitchFamily="2" charset="0"/>
              </a:rPr>
              <a:t>WPA </a:t>
            </a:r>
            <a:r>
              <a:rPr lang="en-US" sz="1200" b="0" i="0" dirty="0">
                <a:solidFill>
                  <a:srgbClr val="303030"/>
                </a:solidFill>
                <a:effectLst/>
                <a:latin typeface="Sitka Small Semibold" pitchFamily="2" charset="0"/>
              </a:rPr>
              <a:t>was using</a:t>
            </a:r>
            <a:r>
              <a:rPr lang="en-US" sz="1200" b="1" i="0" dirty="0">
                <a:solidFill>
                  <a:srgbClr val="303030"/>
                </a:solidFill>
                <a:effectLst/>
                <a:latin typeface="Sitka Small Semibold" pitchFamily="2" charset="0"/>
              </a:rPr>
              <a:t> 256-bit WPA-PSK (Pre-Shared Key).</a:t>
            </a:r>
            <a:endParaRPr lang="en-US" sz="1200" b="0" i="0" dirty="0">
              <a:solidFill>
                <a:srgbClr val="303030"/>
              </a:solidFill>
              <a:effectLst/>
              <a:latin typeface="Sitka Small Semibold" pitchFamily="2" charset="0"/>
            </a:endParaRPr>
          </a:p>
          <a:p>
            <a:pPr algn="l"/>
            <a:r>
              <a:rPr lang="en-US" sz="1200" b="0" i="0" dirty="0">
                <a:solidFill>
                  <a:srgbClr val="303030"/>
                </a:solidFill>
                <a:effectLst/>
                <a:latin typeface="Sitka Small Semibold" pitchFamily="2" charset="0"/>
              </a:rPr>
              <a:t> </a:t>
            </a:r>
          </a:p>
          <a:p>
            <a:pPr algn="l"/>
            <a:r>
              <a:rPr lang="en-US" sz="1200" b="0" i="0" dirty="0">
                <a:solidFill>
                  <a:srgbClr val="303030"/>
                </a:solidFill>
                <a:effectLst/>
                <a:latin typeface="Sitka Small Semibold" pitchFamily="2" charset="0"/>
              </a:rPr>
              <a:t>With </a:t>
            </a:r>
            <a:r>
              <a:rPr lang="en-US" sz="1200" b="1" i="0" dirty="0">
                <a:solidFill>
                  <a:srgbClr val="303030"/>
                </a:solidFill>
                <a:effectLst/>
                <a:latin typeface="Sitka Small Semibold" pitchFamily="2" charset="0"/>
              </a:rPr>
              <a:t>WPA</a:t>
            </a:r>
            <a:r>
              <a:rPr lang="en-US" sz="1200" b="0" i="0" dirty="0">
                <a:solidFill>
                  <a:srgbClr val="303030"/>
                </a:solidFill>
                <a:effectLst/>
                <a:latin typeface="Sitka Small Semibold" pitchFamily="2" charset="0"/>
              </a:rPr>
              <a:t>, some additional security mechanisms has developed.  Two of  these new security mechanisms are “</a:t>
            </a:r>
            <a:r>
              <a:rPr lang="en-US" sz="1200" b="1" i="0" dirty="0">
                <a:solidFill>
                  <a:srgbClr val="303030"/>
                </a:solidFill>
                <a:effectLst/>
                <a:latin typeface="Sitka Small Semibold" pitchFamily="2" charset="0"/>
              </a:rPr>
              <a:t>Message Integrity Check</a:t>
            </a:r>
            <a:r>
              <a:rPr lang="en-US" sz="1200" b="0" i="0" dirty="0">
                <a:solidFill>
                  <a:srgbClr val="303030"/>
                </a:solidFill>
                <a:effectLst/>
                <a:latin typeface="Sitka Small Semibold" pitchFamily="2" charset="0"/>
              </a:rPr>
              <a:t>” and “</a:t>
            </a:r>
            <a:r>
              <a:rPr lang="en-US" sz="1200" b="1" i="0" dirty="0">
                <a:solidFill>
                  <a:srgbClr val="303030"/>
                </a:solidFill>
                <a:effectLst/>
                <a:latin typeface="Sitka Small Semibold" pitchFamily="2" charset="0"/>
              </a:rPr>
              <a:t>Temporal Key Integrity Protocol (TKIP)</a:t>
            </a:r>
            <a:r>
              <a:rPr lang="en-US" sz="1200" b="0" i="0" dirty="0">
                <a:solidFill>
                  <a:srgbClr val="303030"/>
                </a:solidFill>
                <a:effectLst/>
                <a:latin typeface="Sitka Small Semibold" pitchFamily="2" charset="0"/>
              </a:rPr>
              <a:t>”. With </a:t>
            </a:r>
            <a:r>
              <a:rPr lang="en-US" sz="1200" b="1" i="0" dirty="0">
                <a:solidFill>
                  <a:srgbClr val="303030"/>
                </a:solidFill>
                <a:effectLst/>
                <a:latin typeface="Sitka Small Semibold" pitchFamily="2" charset="0"/>
              </a:rPr>
              <a:t>Message Integrity Check</a:t>
            </a:r>
            <a:r>
              <a:rPr lang="en-US" sz="1200" b="0" i="0" dirty="0">
                <a:solidFill>
                  <a:srgbClr val="303030"/>
                </a:solidFill>
                <a:effectLst/>
                <a:latin typeface="Sitka Small Semibold" pitchFamily="2" charset="0"/>
              </a:rPr>
              <a:t> mechanism, the message content became more secure towards hackers. With </a:t>
            </a:r>
            <a:r>
              <a:rPr lang="en-US" sz="1200" b="1" i="0" dirty="0">
                <a:solidFill>
                  <a:srgbClr val="303030"/>
                </a:solidFill>
                <a:effectLst/>
                <a:latin typeface="Sitka Small Semibold" pitchFamily="2" charset="0"/>
              </a:rPr>
              <a:t>TKIP</a:t>
            </a:r>
            <a:r>
              <a:rPr lang="en-US" sz="1200" b="0" i="0" dirty="0">
                <a:solidFill>
                  <a:srgbClr val="303030"/>
                </a:solidFill>
                <a:effectLst/>
                <a:latin typeface="Sitka Small Semibold" pitchFamily="2" charset="0"/>
              </a:rPr>
              <a:t>, key system had changed top </a:t>
            </a:r>
            <a:r>
              <a:rPr lang="en-US" sz="1200" b="1" i="0" dirty="0">
                <a:solidFill>
                  <a:srgbClr val="303030"/>
                </a:solidFill>
                <a:effectLst/>
                <a:latin typeface="Sitka Small Semibold" pitchFamily="2" charset="0"/>
              </a:rPr>
              <a:t>Per-Packet</a:t>
            </a:r>
            <a:r>
              <a:rPr lang="en-US" sz="1200" b="0" i="0" dirty="0">
                <a:solidFill>
                  <a:srgbClr val="303030"/>
                </a:solidFill>
                <a:effectLst/>
                <a:latin typeface="Sitka Small Semibold" pitchFamily="2" charset="0"/>
              </a:rPr>
              <a:t>. After a while instead of TKIP, </a:t>
            </a:r>
            <a:r>
              <a:rPr lang="en-US" sz="1200" b="1" i="0" dirty="0">
                <a:solidFill>
                  <a:srgbClr val="303030"/>
                </a:solidFill>
                <a:effectLst/>
                <a:latin typeface="Sitka Small Semibold" pitchFamily="2" charset="0"/>
              </a:rPr>
              <a:t>AES (Advanced Encryption Standard)</a:t>
            </a:r>
            <a:r>
              <a:rPr lang="en-US" sz="1200" b="0" i="0" dirty="0">
                <a:solidFill>
                  <a:srgbClr val="303030"/>
                </a:solidFill>
                <a:effectLst/>
                <a:latin typeface="Sitka Small Semibold" pitchFamily="2" charset="0"/>
              </a:rPr>
              <a:t> would be used.</a:t>
            </a:r>
          </a:p>
        </p:txBody>
      </p:sp>
      <p:sp>
        <p:nvSpPr>
          <p:cNvPr id="10" name="Oval 9">
            <a:extLst>
              <a:ext uri="{FF2B5EF4-FFF2-40B4-BE49-F238E27FC236}">
                <a16:creationId xmlns:a16="http://schemas.microsoft.com/office/drawing/2014/main" id="{6E9FCED0-213B-B937-2364-DCC82B9E605D}"/>
              </a:ext>
            </a:extLst>
          </p:cNvPr>
          <p:cNvSpPr/>
          <p:nvPr/>
        </p:nvSpPr>
        <p:spPr>
          <a:xfrm>
            <a:off x="8012148" y="5779123"/>
            <a:ext cx="2837986" cy="2520176"/>
          </a:xfrm>
          <a:prstGeom prst="ellipse">
            <a:avLst/>
          </a:prstGeom>
          <a:solidFill>
            <a:srgbClr val="FBFB9B"/>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F4ADC2-C855-C2A7-4A7C-7E075736B726}"/>
              </a:ext>
            </a:extLst>
          </p:cNvPr>
          <p:cNvSpPr txBox="1"/>
          <p:nvPr/>
        </p:nvSpPr>
        <p:spPr>
          <a:xfrm>
            <a:off x="579862" y="6004216"/>
            <a:ext cx="7225991" cy="1754326"/>
          </a:xfrm>
          <a:prstGeom prst="rect">
            <a:avLst/>
          </a:prstGeom>
          <a:noFill/>
        </p:spPr>
        <p:txBody>
          <a:bodyPr wrap="square" rtlCol="0">
            <a:spAutoFit/>
          </a:bodyPr>
          <a:lstStyle/>
          <a:p>
            <a:pPr algn="just"/>
            <a:r>
              <a:rPr lang="en-US" sz="1200" b="1" i="0" dirty="0">
                <a:solidFill>
                  <a:srgbClr val="303030"/>
                </a:solidFill>
                <a:effectLst/>
                <a:latin typeface="Sitka Text" pitchFamily="2" charset="0"/>
              </a:rPr>
              <a:t>WPA2 (Wi-Fi Protected Access 2) </a:t>
            </a:r>
            <a:r>
              <a:rPr lang="en-US" sz="1200" b="0" i="0" dirty="0">
                <a:solidFill>
                  <a:srgbClr val="303030"/>
                </a:solidFill>
                <a:effectLst/>
                <a:latin typeface="Sitka Text" pitchFamily="2" charset="0"/>
              </a:rPr>
              <a:t>has developed at 2006. It was advanced version of first WPA. Vulnerable parts of WPA become stronger with </a:t>
            </a:r>
            <a:r>
              <a:rPr lang="en-US" sz="1200" b="1" i="0" dirty="0">
                <a:solidFill>
                  <a:srgbClr val="303030"/>
                </a:solidFill>
                <a:effectLst/>
                <a:latin typeface="Sitka Text" pitchFamily="2" charset="0"/>
              </a:rPr>
              <a:t>WPA2</a:t>
            </a:r>
            <a:r>
              <a:rPr lang="en-US" sz="1200" b="0" i="0" dirty="0">
                <a:solidFill>
                  <a:srgbClr val="303030"/>
                </a:solidFill>
                <a:effectLst/>
                <a:latin typeface="Sitka Text" pitchFamily="2" charset="0"/>
              </a:rPr>
              <a:t>.</a:t>
            </a:r>
          </a:p>
          <a:p>
            <a:pPr algn="just"/>
            <a:r>
              <a:rPr lang="en-US" sz="1200" b="0" i="0" dirty="0">
                <a:solidFill>
                  <a:srgbClr val="303030"/>
                </a:solidFill>
                <a:effectLst/>
                <a:latin typeface="Sitka Text" pitchFamily="2" charset="0"/>
              </a:rPr>
              <a:t> </a:t>
            </a:r>
          </a:p>
          <a:p>
            <a:pPr algn="just"/>
            <a:r>
              <a:rPr lang="en-US" sz="1200" b="1" i="0" dirty="0">
                <a:solidFill>
                  <a:srgbClr val="303030"/>
                </a:solidFill>
                <a:effectLst/>
                <a:latin typeface="Sitka Text" pitchFamily="2" charset="0"/>
              </a:rPr>
              <a:t>WPA2</a:t>
            </a:r>
            <a:r>
              <a:rPr lang="en-US" sz="1200" b="0" i="0" dirty="0">
                <a:solidFill>
                  <a:srgbClr val="303030"/>
                </a:solidFill>
                <a:effectLst/>
                <a:latin typeface="Sitka Text" pitchFamily="2" charset="0"/>
              </a:rPr>
              <a:t> offered new encryption and authentication mechanisms to provide more secured networks. These mechanisms was </a:t>
            </a:r>
            <a:r>
              <a:rPr lang="en-US" sz="1200" b="1" i="0" dirty="0">
                <a:solidFill>
                  <a:srgbClr val="303030"/>
                </a:solidFill>
                <a:effectLst/>
                <a:latin typeface="Sitka Text" pitchFamily="2" charset="0"/>
              </a:rPr>
              <a:t>AES (Advanced Encryption Standard) </a:t>
            </a:r>
            <a:r>
              <a:rPr lang="en-US" sz="1200" b="0" i="0" dirty="0">
                <a:solidFill>
                  <a:srgbClr val="303030"/>
                </a:solidFill>
                <a:effectLst/>
                <a:latin typeface="Sitka Text" pitchFamily="2" charset="0"/>
              </a:rPr>
              <a:t>and </a:t>
            </a:r>
            <a:r>
              <a:rPr lang="en-US" sz="1200" b="1" i="0" dirty="0">
                <a:solidFill>
                  <a:srgbClr val="303030"/>
                </a:solidFill>
                <a:effectLst/>
                <a:latin typeface="Sitka Text" pitchFamily="2" charset="0"/>
              </a:rPr>
              <a:t>CCMP (Counter Cipher Mode with Block Chaining Message Authentication Code Protocol). </a:t>
            </a:r>
            <a:r>
              <a:rPr lang="en-US" sz="1200" b="0" i="0" dirty="0">
                <a:solidFill>
                  <a:srgbClr val="303030"/>
                </a:solidFill>
                <a:effectLst/>
                <a:latin typeface="Sitka Text" pitchFamily="2" charset="0"/>
              </a:rPr>
              <a:t>These mechanisms was being used instead of previous mechanism TKIP. For </a:t>
            </a:r>
            <a:r>
              <a:rPr lang="en-US" sz="1200" b="0" i="0" dirty="0" err="1">
                <a:solidFill>
                  <a:srgbClr val="303030"/>
                </a:solidFill>
                <a:effectLst/>
                <a:latin typeface="Sitka Text" pitchFamily="2" charset="0"/>
              </a:rPr>
              <a:t>interoparability</a:t>
            </a:r>
            <a:r>
              <a:rPr lang="en-US" sz="1200" b="0" i="0" dirty="0">
                <a:solidFill>
                  <a:srgbClr val="303030"/>
                </a:solidFill>
                <a:effectLst/>
                <a:latin typeface="Sitka Text" pitchFamily="2" charset="0"/>
              </a:rPr>
              <a:t>, TKIP was also used but as a fallback.</a:t>
            </a:r>
          </a:p>
          <a:p>
            <a:pPr algn="just"/>
            <a:endParaRPr lang="en-IN" sz="1200" dirty="0">
              <a:latin typeface="Sitka Text" pitchFamily="2" charset="0"/>
            </a:endParaRPr>
          </a:p>
        </p:txBody>
      </p:sp>
      <p:sp>
        <p:nvSpPr>
          <p:cNvPr id="13" name="TextBox 12">
            <a:extLst>
              <a:ext uri="{FF2B5EF4-FFF2-40B4-BE49-F238E27FC236}">
                <a16:creationId xmlns:a16="http://schemas.microsoft.com/office/drawing/2014/main" id="{A94DE143-E7EE-F3F7-2868-D9D158DF533F}"/>
              </a:ext>
            </a:extLst>
          </p:cNvPr>
          <p:cNvSpPr txBox="1"/>
          <p:nvPr/>
        </p:nvSpPr>
        <p:spPr>
          <a:xfrm rot="18863462">
            <a:off x="468352" y="3241085"/>
            <a:ext cx="2628899" cy="1138773"/>
          </a:xfrm>
          <a:prstGeom prst="rect">
            <a:avLst/>
          </a:prstGeom>
          <a:noFill/>
        </p:spPr>
        <p:txBody>
          <a:bodyPr wrap="square" rtlCol="0">
            <a:spAutoFit/>
          </a:bodyPr>
          <a:lstStyle/>
          <a:p>
            <a:pPr algn="ctr"/>
            <a:r>
              <a:rPr lang="en-US" sz="1600" dirty="0"/>
              <a:t>WPA</a:t>
            </a:r>
          </a:p>
          <a:p>
            <a:r>
              <a:rPr lang="en-IN" sz="1600" b="0" i="0" dirty="0">
                <a:solidFill>
                  <a:srgbClr val="333333"/>
                </a:solidFill>
                <a:effectLst/>
                <a:latin typeface="Raleway" pitchFamily="2" charset="0"/>
              </a:rPr>
              <a:t>(Wi-Fi Protected Access 1)</a:t>
            </a:r>
          </a:p>
          <a:p>
            <a:endParaRPr lang="en-IN" sz="2000" dirty="0"/>
          </a:p>
        </p:txBody>
      </p:sp>
      <p:sp>
        <p:nvSpPr>
          <p:cNvPr id="14" name="TextBox 13">
            <a:extLst>
              <a:ext uri="{FF2B5EF4-FFF2-40B4-BE49-F238E27FC236}">
                <a16:creationId xmlns:a16="http://schemas.microsoft.com/office/drawing/2014/main" id="{997ACB1B-DCF8-07B4-EA9C-AEFF53199D13}"/>
              </a:ext>
            </a:extLst>
          </p:cNvPr>
          <p:cNvSpPr txBox="1"/>
          <p:nvPr/>
        </p:nvSpPr>
        <p:spPr>
          <a:xfrm rot="18873188">
            <a:off x="8243727" y="6578311"/>
            <a:ext cx="2388996" cy="861774"/>
          </a:xfrm>
          <a:prstGeom prst="rect">
            <a:avLst/>
          </a:prstGeom>
          <a:noFill/>
        </p:spPr>
        <p:txBody>
          <a:bodyPr wrap="square" rtlCol="0">
            <a:spAutoFit/>
          </a:bodyPr>
          <a:lstStyle/>
          <a:p>
            <a:pPr algn="ctr"/>
            <a:r>
              <a:rPr lang="en-US" b="0" i="0" dirty="0">
                <a:solidFill>
                  <a:srgbClr val="333333"/>
                </a:solidFill>
                <a:effectLst/>
                <a:latin typeface="Raleway" pitchFamily="2" charset="0"/>
              </a:rPr>
              <a:t>WPA2</a:t>
            </a:r>
          </a:p>
          <a:p>
            <a:r>
              <a:rPr lang="en-US" sz="1400" b="0" i="0" dirty="0">
                <a:solidFill>
                  <a:srgbClr val="333333"/>
                </a:solidFill>
                <a:effectLst/>
                <a:latin typeface="Raleway" pitchFamily="2" charset="0"/>
              </a:rPr>
              <a:t>(Wi-Fi Protected Access 2)</a:t>
            </a:r>
          </a:p>
          <a:p>
            <a:endParaRPr lang="en-IN" dirty="0"/>
          </a:p>
        </p:txBody>
      </p:sp>
      <p:pic>
        <p:nvPicPr>
          <p:cNvPr id="16" name="Picture 15">
            <a:extLst>
              <a:ext uri="{FF2B5EF4-FFF2-40B4-BE49-F238E27FC236}">
                <a16:creationId xmlns:a16="http://schemas.microsoft.com/office/drawing/2014/main" id="{BD3B432F-FE9E-78BF-A57A-EEC43BA5FD36}"/>
              </a:ext>
            </a:extLst>
          </p:cNvPr>
          <p:cNvPicPr>
            <a:picLocks noChangeAspect="1"/>
          </p:cNvPicPr>
          <p:nvPr/>
        </p:nvPicPr>
        <p:blipFill rotWithShape="1">
          <a:blip r:embed="rId2"/>
          <a:srcRect l="7618" t="1244" r="8806"/>
          <a:stretch/>
        </p:blipFill>
        <p:spPr>
          <a:xfrm>
            <a:off x="11547830" y="370389"/>
            <a:ext cx="3082570" cy="7631224"/>
          </a:xfrm>
          <a:prstGeom prst="rect">
            <a:avLst/>
          </a:prstGeom>
        </p:spPr>
      </p:pic>
      <p:sp>
        <p:nvSpPr>
          <p:cNvPr id="17" name="Oval 16">
            <a:extLst>
              <a:ext uri="{FF2B5EF4-FFF2-40B4-BE49-F238E27FC236}">
                <a16:creationId xmlns:a16="http://schemas.microsoft.com/office/drawing/2014/main" id="{24AB38F7-208A-F3E5-A567-681BC677F45A}"/>
              </a:ext>
            </a:extLst>
          </p:cNvPr>
          <p:cNvSpPr/>
          <p:nvPr/>
        </p:nvSpPr>
        <p:spPr>
          <a:xfrm>
            <a:off x="11915274" y="5391140"/>
            <a:ext cx="662940" cy="251460"/>
          </a:xfrm>
          <a:prstGeom prst="ellipse">
            <a:avLst/>
          </a:prstGeom>
          <a:solidFill>
            <a:srgbClr val="323F78"/>
          </a:solidFill>
          <a:ln>
            <a:solidFill>
              <a:srgbClr val="323F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B748D9B8-9FE5-749D-C84A-E761D3426AFD}"/>
              </a:ext>
            </a:extLst>
          </p:cNvPr>
          <p:cNvSpPr/>
          <p:nvPr/>
        </p:nvSpPr>
        <p:spPr>
          <a:xfrm>
            <a:off x="13826033" y="7451591"/>
            <a:ext cx="804367" cy="3200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ABF12DCA-9C57-7E42-B042-96C44350DEB5}"/>
              </a:ext>
            </a:extLst>
          </p:cNvPr>
          <p:cNvSpPr/>
          <p:nvPr/>
        </p:nvSpPr>
        <p:spPr>
          <a:xfrm>
            <a:off x="11567275" y="400094"/>
            <a:ext cx="3221466" cy="7608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000</a:t>
            </a:r>
            <a:endParaRPr lang="en-IN" dirty="0"/>
          </a:p>
        </p:txBody>
      </p:sp>
    </p:spTree>
    <p:extLst>
      <p:ext uri="{BB962C8B-B14F-4D97-AF65-F5344CB8AC3E}">
        <p14:creationId xmlns:p14="http://schemas.microsoft.com/office/powerpoint/2010/main" val="3666517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54D34C5-B7BC-022B-E239-A3F71C72E98E}"/>
              </a:ext>
            </a:extLst>
          </p:cNvPr>
          <p:cNvGraphicFramePr/>
          <p:nvPr>
            <p:extLst>
              <p:ext uri="{D42A27DB-BD31-4B8C-83A1-F6EECF244321}">
                <p14:modId xmlns:p14="http://schemas.microsoft.com/office/powerpoint/2010/main" val="1725405888"/>
              </p:ext>
            </p:extLst>
          </p:nvPr>
        </p:nvGraphicFramePr>
        <p:xfrm>
          <a:off x="2438400" y="863600"/>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EFF2279-7B09-9F47-B3B3-0EDCEACE7117}"/>
              </a:ext>
            </a:extLst>
          </p:cNvPr>
          <p:cNvSpPr/>
          <p:nvPr/>
        </p:nvSpPr>
        <p:spPr>
          <a:xfrm>
            <a:off x="243840" y="152400"/>
            <a:ext cx="14142720" cy="7924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05261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BADDD1-0885-2A55-63E9-085244A56A92}"/>
              </a:ext>
            </a:extLst>
          </p:cNvPr>
          <p:cNvPicPr>
            <a:picLocks noChangeAspect="1"/>
          </p:cNvPicPr>
          <p:nvPr/>
        </p:nvPicPr>
        <p:blipFill>
          <a:blip r:embed="rId2"/>
          <a:stretch>
            <a:fillRect/>
          </a:stretch>
        </p:blipFill>
        <p:spPr>
          <a:xfrm>
            <a:off x="1414041" y="153879"/>
            <a:ext cx="11450921" cy="7869563"/>
          </a:xfrm>
          <a:prstGeom prst="rect">
            <a:avLst/>
          </a:prstGeom>
        </p:spPr>
      </p:pic>
      <p:sp>
        <p:nvSpPr>
          <p:cNvPr id="7" name="Rectangle 6">
            <a:extLst>
              <a:ext uri="{FF2B5EF4-FFF2-40B4-BE49-F238E27FC236}">
                <a16:creationId xmlns:a16="http://schemas.microsoft.com/office/drawing/2014/main" id="{A4249F82-2B00-7D4C-7559-92A90E54752A}"/>
              </a:ext>
            </a:extLst>
          </p:cNvPr>
          <p:cNvSpPr/>
          <p:nvPr/>
        </p:nvSpPr>
        <p:spPr>
          <a:xfrm>
            <a:off x="0" y="0"/>
            <a:ext cx="14630400"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Diagram 3">
            <a:extLst>
              <a:ext uri="{FF2B5EF4-FFF2-40B4-BE49-F238E27FC236}">
                <a16:creationId xmlns:a16="http://schemas.microsoft.com/office/drawing/2014/main" id="{E917B129-5406-170A-AA82-BDF07BA95568}"/>
              </a:ext>
            </a:extLst>
          </p:cNvPr>
          <p:cNvGraphicFramePr/>
          <p:nvPr>
            <p:extLst>
              <p:ext uri="{D42A27DB-BD31-4B8C-83A1-F6EECF244321}">
                <p14:modId xmlns:p14="http://schemas.microsoft.com/office/powerpoint/2010/main" val="1627197012"/>
              </p:ext>
            </p:extLst>
          </p:nvPr>
        </p:nvGraphicFramePr>
        <p:xfrm>
          <a:off x="384665" y="206158"/>
          <a:ext cx="13879975" cy="372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648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275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350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4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30FA7-5201-91C4-2F96-EDC292C716B3}"/>
              </a:ext>
            </a:extLst>
          </p:cNvPr>
          <p:cNvSpPr txBox="1"/>
          <p:nvPr/>
        </p:nvSpPr>
        <p:spPr>
          <a:xfrm>
            <a:off x="1307943" y="243332"/>
            <a:ext cx="2777921" cy="369332"/>
          </a:xfrm>
          <a:prstGeom prst="rect">
            <a:avLst/>
          </a:prstGeom>
          <a:noFill/>
        </p:spPr>
        <p:txBody>
          <a:bodyPr wrap="square" rtlCol="0">
            <a:spAutoFit/>
          </a:bodyPr>
          <a:lstStyle/>
          <a:p>
            <a:r>
              <a:rPr lang="fr-FR" b="1" dirty="0"/>
              <a:t>Mobile </a:t>
            </a:r>
            <a:r>
              <a:rPr lang="fr-FR" b="1" dirty="0" err="1"/>
              <a:t>Device</a:t>
            </a:r>
            <a:r>
              <a:rPr lang="fr-FR" b="1" dirty="0"/>
              <a:t> Security</a:t>
            </a:r>
            <a:endParaRPr lang="en-IN" b="1" dirty="0"/>
          </a:p>
        </p:txBody>
      </p:sp>
      <p:cxnSp>
        <p:nvCxnSpPr>
          <p:cNvPr id="4" name="Straight Arrow Connector 3">
            <a:extLst>
              <a:ext uri="{FF2B5EF4-FFF2-40B4-BE49-F238E27FC236}">
                <a16:creationId xmlns:a16="http://schemas.microsoft.com/office/drawing/2014/main" id="{57D8F280-2DCE-229B-31A8-9FDB3A741337}"/>
              </a:ext>
            </a:extLst>
          </p:cNvPr>
          <p:cNvCxnSpPr>
            <a:cxnSpLocks/>
          </p:cNvCxnSpPr>
          <p:nvPr/>
        </p:nvCxnSpPr>
        <p:spPr>
          <a:xfrm flipH="1">
            <a:off x="983849" y="0"/>
            <a:ext cx="11574" cy="855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E6030C1-F8F9-854C-BE60-29EA1DF9D124}"/>
              </a:ext>
            </a:extLst>
          </p:cNvPr>
          <p:cNvCxnSpPr>
            <a:cxnSpLocks/>
          </p:cNvCxnSpPr>
          <p:nvPr/>
        </p:nvCxnSpPr>
        <p:spPr>
          <a:xfrm>
            <a:off x="798654" y="416423"/>
            <a:ext cx="462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4129E03-6E86-DA6A-C3CD-9AE80C218D36}"/>
              </a:ext>
            </a:extLst>
          </p:cNvPr>
          <p:cNvSpPr/>
          <p:nvPr/>
        </p:nvSpPr>
        <p:spPr>
          <a:xfrm>
            <a:off x="1296366" y="243332"/>
            <a:ext cx="2592733" cy="36933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DCB98EFA-B544-ADD8-C4D2-BBC307E84553}"/>
              </a:ext>
            </a:extLst>
          </p:cNvPr>
          <p:cNvSpPr/>
          <p:nvPr/>
        </p:nvSpPr>
        <p:spPr>
          <a:xfrm>
            <a:off x="491924" y="2083440"/>
            <a:ext cx="2766348" cy="75235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Mobile </a:t>
            </a:r>
            <a:r>
              <a:rPr lang="fr-FR" dirty="0" err="1"/>
              <a:t>device</a:t>
            </a:r>
            <a:r>
              <a:rPr lang="fr-FR" dirty="0"/>
              <a:t> management (MDM</a:t>
            </a:r>
            <a:endParaRPr lang="en-IN" dirty="0"/>
          </a:p>
        </p:txBody>
      </p:sp>
      <p:cxnSp>
        <p:nvCxnSpPr>
          <p:cNvPr id="13" name="Connector: Elbow 12">
            <a:extLst>
              <a:ext uri="{FF2B5EF4-FFF2-40B4-BE49-F238E27FC236}">
                <a16:creationId xmlns:a16="http://schemas.microsoft.com/office/drawing/2014/main" id="{99D4A049-CF47-0B42-6571-DBB5AF321D90}"/>
              </a:ext>
            </a:extLst>
          </p:cNvPr>
          <p:cNvCxnSpPr>
            <a:cxnSpLocks/>
          </p:cNvCxnSpPr>
          <p:nvPr/>
        </p:nvCxnSpPr>
        <p:spPr>
          <a:xfrm>
            <a:off x="3333507" y="2554374"/>
            <a:ext cx="1489466" cy="11296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6975C58-206A-E827-F345-5CDB531F4F5E}"/>
              </a:ext>
            </a:extLst>
          </p:cNvPr>
          <p:cNvSpPr txBox="1"/>
          <p:nvPr/>
        </p:nvSpPr>
        <p:spPr>
          <a:xfrm>
            <a:off x="5083404" y="3278287"/>
            <a:ext cx="9311833" cy="923330"/>
          </a:xfrm>
          <a:prstGeom prst="rect">
            <a:avLst/>
          </a:prstGeom>
          <a:noFill/>
        </p:spPr>
        <p:txBody>
          <a:bodyPr wrap="square" rtlCol="0">
            <a:spAutoFit/>
          </a:bodyPr>
          <a:lstStyle/>
          <a:p>
            <a:r>
              <a:rPr lang="en-US" b="0" i="0" dirty="0">
                <a:solidFill>
                  <a:srgbClr val="161616"/>
                </a:solidFill>
                <a:effectLst/>
                <a:latin typeface="IBM Plex Sans" panose="020F0502020204030204" pitchFamily="34" charset="0"/>
              </a:rPr>
              <a:t>With a </a:t>
            </a:r>
            <a:r>
              <a:rPr lang="en-US" b="0" i="0" u="none" strike="noStrike" dirty="0">
                <a:solidFill>
                  <a:srgbClr val="0062FE"/>
                </a:solidFill>
                <a:effectLst/>
                <a:latin typeface="IBM Plex Sans" panose="020F0502020204030204" pitchFamily="34" charset="0"/>
                <a:hlinkClick r:id="rId2"/>
              </a:rPr>
              <a:t>mature MDM platform</a:t>
            </a:r>
            <a:r>
              <a:rPr lang="en-US" b="0" i="0" dirty="0">
                <a:solidFill>
                  <a:srgbClr val="161616"/>
                </a:solidFill>
                <a:effectLst/>
                <a:latin typeface="IBM Plex Sans" panose="020F0502020204030204" pitchFamily="34" charset="0"/>
              </a:rPr>
              <a:t>, IT and Security departments can manage all of a company’s devices, no matter their type or operating system. An effective MDM platform helps </a:t>
            </a:r>
            <a:r>
              <a:rPr lang="en-US" b="0" i="0" u="none" strike="noStrike" dirty="0">
                <a:solidFill>
                  <a:srgbClr val="0062FE"/>
                </a:solidFill>
                <a:effectLst/>
                <a:latin typeface="IBM Plex Sans" panose="020F0502020204030204" pitchFamily="34" charset="0"/>
                <a:hlinkClick r:id="rId3" tooltip="MaaS360 Native security"/>
              </a:rPr>
              <a:t>keep all devices secure</a:t>
            </a:r>
            <a:r>
              <a:rPr lang="en-US" b="0" i="0" dirty="0">
                <a:solidFill>
                  <a:srgbClr val="161616"/>
                </a:solidFill>
                <a:effectLst/>
                <a:latin typeface="IBM Plex Sans" panose="020F0502020204030204" pitchFamily="34" charset="0"/>
              </a:rPr>
              <a:t> while keeping the workforce flexible and productive.</a:t>
            </a:r>
            <a:endParaRPr lang="en-IN" dirty="0"/>
          </a:p>
        </p:txBody>
      </p:sp>
      <p:sp>
        <p:nvSpPr>
          <p:cNvPr id="15" name="Half Frame 14">
            <a:extLst>
              <a:ext uri="{FF2B5EF4-FFF2-40B4-BE49-F238E27FC236}">
                <a16:creationId xmlns:a16="http://schemas.microsoft.com/office/drawing/2014/main" id="{E9FF55EF-C848-5580-8CA8-B88D31FB32D6}"/>
              </a:ext>
            </a:extLst>
          </p:cNvPr>
          <p:cNvSpPr/>
          <p:nvPr/>
        </p:nvSpPr>
        <p:spPr>
          <a:xfrm>
            <a:off x="4892423" y="3119912"/>
            <a:ext cx="266219" cy="316750"/>
          </a:xfrm>
          <a:prstGeom prst="half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2B42A9C5-C98C-18D6-42A0-4742FE3D1C86}"/>
              </a:ext>
            </a:extLst>
          </p:cNvPr>
          <p:cNvSpPr/>
          <p:nvPr/>
        </p:nvSpPr>
        <p:spPr>
          <a:xfrm rot="10800000">
            <a:off x="14129018" y="3966416"/>
            <a:ext cx="266219" cy="316750"/>
          </a:xfrm>
          <a:prstGeom prst="half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Half Frame 16">
            <a:extLst>
              <a:ext uri="{FF2B5EF4-FFF2-40B4-BE49-F238E27FC236}">
                <a16:creationId xmlns:a16="http://schemas.microsoft.com/office/drawing/2014/main" id="{08D984AA-44F4-E4EC-CAE4-390FE767C214}"/>
              </a:ext>
            </a:extLst>
          </p:cNvPr>
          <p:cNvSpPr/>
          <p:nvPr/>
        </p:nvSpPr>
        <p:spPr>
          <a:xfrm rot="16200000">
            <a:off x="4892423" y="3991679"/>
            <a:ext cx="266219" cy="316750"/>
          </a:xfrm>
          <a:prstGeom prst="half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Half Frame 17">
            <a:extLst>
              <a:ext uri="{FF2B5EF4-FFF2-40B4-BE49-F238E27FC236}">
                <a16:creationId xmlns:a16="http://schemas.microsoft.com/office/drawing/2014/main" id="{E57F3463-8919-2849-C57C-3738ECDFEA01}"/>
              </a:ext>
            </a:extLst>
          </p:cNvPr>
          <p:cNvSpPr/>
          <p:nvPr/>
        </p:nvSpPr>
        <p:spPr>
          <a:xfrm rot="5400000">
            <a:off x="14103752" y="3094647"/>
            <a:ext cx="266219" cy="316750"/>
          </a:xfrm>
          <a:prstGeom prst="half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0" name="Straight Connector 19">
            <a:extLst>
              <a:ext uri="{FF2B5EF4-FFF2-40B4-BE49-F238E27FC236}">
                <a16:creationId xmlns:a16="http://schemas.microsoft.com/office/drawing/2014/main" id="{F3BC6CE9-F1CA-67F5-936A-EEF3AFA34B71}"/>
              </a:ext>
            </a:extLst>
          </p:cNvPr>
          <p:cNvCxnSpPr>
            <a:cxnSpLocks/>
            <a:endCxn id="17" idx="0"/>
          </p:cNvCxnSpPr>
          <p:nvPr/>
        </p:nvCxnSpPr>
        <p:spPr>
          <a:xfrm>
            <a:off x="4911527" y="3450346"/>
            <a:ext cx="0" cy="603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1732BC-100F-5264-3E4B-9CE16EF6ED8E}"/>
              </a:ext>
            </a:extLst>
          </p:cNvPr>
          <p:cNvCxnSpPr>
            <a:stCxn id="15" idx="0"/>
            <a:endCxn id="18" idx="1"/>
          </p:cNvCxnSpPr>
          <p:nvPr/>
        </p:nvCxnSpPr>
        <p:spPr>
          <a:xfrm>
            <a:off x="5121351" y="3164281"/>
            <a:ext cx="900992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0AEBF8-68AB-11B6-5366-A9DDAFFA4493}"/>
              </a:ext>
            </a:extLst>
          </p:cNvPr>
          <p:cNvCxnSpPr>
            <a:stCxn id="17" idx="1"/>
            <a:endCxn id="16" idx="0"/>
          </p:cNvCxnSpPr>
          <p:nvPr/>
        </p:nvCxnSpPr>
        <p:spPr>
          <a:xfrm>
            <a:off x="5131117" y="4238795"/>
            <a:ext cx="903519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119BA7-4321-7007-83E9-CA17C3513B12}"/>
              </a:ext>
            </a:extLst>
          </p:cNvPr>
          <p:cNvCxnSpPr>
            <a:cxnSpLocks/>
            <a:stCxn id="16" idx="1"/>
            <a:endCxn id="18" idx="0"/>
          </p:cNvCxnSpPr>
          <p:nvPr/>
        </p:nvCxnSpPr>
        <p:spPr>
          <a:xfrm flipV="1">
            <a:off x="14350868" y="3348841"/>
            <a:ext cx="0" cy="6703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7921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114193" y="515422"/>
            <a:ext cx="9959340" cy="694373"/>
          </a:xfrm>
          <a:prstGeom prst="rect">
            <a:avLst/>
          </a:prstGeom>
          <a:noFill/>
          <a:ln/>
          <a:effectLst>
            <a:outerShdw blurRad="50800" dist="38100" dir="8100000" algn="tr" rotWithShape="0">
              <a:prstClr val="black">
                <a:alpha val="40000"/>
              </a:prstClr>
            </a:outerShdw>
          </a:effectLst>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Security in Internet of Things (IoT)</a:t>
            </a:r>
            <a:endParaRPr lang="en-US" sz="4374" dirty="0"/>
          </a:p>
        </p:txBody>
      </p:sp>
      <p:pic>
        <p:nvPicPr>
          <p:cNvPr id="5" name="Image 1" descr="preencoded.png"/>
          <p:cNvPicPr>
            <a:picLocks noChangeAspect="1"/>
          </p:cNvPicPr>
          <p:nvPr/>
        </p:nvPicPr>
        <p:blipFill>
          <a:blip r:embed="rId4"/>
          <a:stretch>
            <a:fillRect/>
          </a:stretch>
        </p:blipFill>
        <p:spPr>
          <a:xfrm>
            <a:off x="2114193" y="1654135"/>
            <a:ext cx="5110520" cy="3158490"/>
          </a:xfrm>
          <a:prstGeom prst="rect">
            <a:avLst/>
          </a:prstGeom>
          <a:effectLst>
            <a:outerShdw blurRad="50800" dist="38100" dir="8100000" algn="tr" rotWithShape="0">
              <a:prstClr val="black">
                <a:alpha val="40000"/>
              </a:prstClr>
            </a:outerShdw>
          </a:effectLst>
        </p:spPr>
      </p:pic>
      <p:sp>
        <p:nvSpPr>
          <p:cNvPr id="6" name="Text 2"/>
          <p:cNvSpPr/>
          <p:nvPr/>
        </p:nvSpPr>
        <p:spPr>
          <a:xfrm>
            <a:off x="2921913" y="5090279"/>
            <a:ext cx="2758440" cy="347186"/>
          </a:xfrm>
          <a:prstGeom prst="rect">
            <a:avLst/>
          </a:prstGeom>
          <a:noFill/>
          <a:ln/>
        </p:spPr>
        <p:txBody>
          <a:bodyPr wrap="none" rtlCol="0" anchor="t"/>
          <a:lstStyle/>
          <a:p>
            <a:pPr marL="0" indent="0" algn="l">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IoT Device Security</a:t>
            </a:r>
            <a:endParaRPr lang="en-US" sz="2187" dirty="0"/>
          </a:p>
        </p:txBody>
      </p:sp>
      <p:sp>
        <p:nvSpPr>
          <p:cNvPr id="7" name="Text 3"/>
          <p:cNvSpPr/>
          <p:nvPr/>
        </p:nvSpPr>
        <p:spPr>
          <a:xfrm>
            <a:off x="2463447" y="5436870"/>
            <a:ext cx="4397532" cy="2523875"/>
          </a:xfrm>
          <a:prstGeom prst="rect">
            <a:avLst/>
          </a:prstGeom>
          <a:noFill/>
          <a:ln/>
        </p:spPr>
        <p:txBody>
          <a:bodyPr wrap="square" rtlCol="0" anchor="t"/>
          <a:lstStyle/>
          <a:p>
            <a:pPr marL="0" indent="0" algn="l">
              <a:lnSpc>
                <a:spcPts val="2799"/>
              </a:lnSpc>
              <a:buNone/>
            </a:pPr>
            <a:r>
              <a:rPr lang="en-US" sz="1600" b="0" i="0" dirty="0">
                <a:solidFill>
                  <a:srgbClr val="8F8F8F"/>
                </a:solidFill>
                <a:effectLst/>
                <a:latin typeface="MuseoSans"/>
              </a:rPr>
              <a:t>Security for the Internet of Things means protecting internet devices and the networks they connect to from online threats and breaches. This is achieved by identifying, monitoring, and addressing potential security vulnerabilities across devices. At its simplest, IoT security is the practice that keeps IoT systems safe</a:t>
            </a:r>
            <a:endParaRPr lang="en-US" sz="1750" dirty="0"/>
          </a:p>
        </p:txBody>
      </p:sp>
      <p:pic>
        <p:nvPicPr>
          <p:cNvPr id="8" name="Image 2" descr="preencoded.png"/>
          <p:cNvPicPr>
            <a:picLocks noChangeAspect="1"/>
          </p:cNvPicPr>
          <p:nvPr/>
        </p:nvPicPr>
        <p:blipFill>
          <a:blip r:embed="rId5"/>
          <a:stretch>
            <a:fillRect/>
          </a:stretch>
        </p:blipFill>
        <p:spPr>
          <a:xfrm>
            <a:off x="7557968" y="1654135"/>
            <a:ext cx="5110639" cy="3158609"/>
          </a:xfrm>
          <a:prstGeom prst="rect">
            <a:avLst/>
          </a:prstGeom>
          <a:effectLst>
            <a:outerShdw blurRad="50800" dist="38100" dir="8100000" algn="tr" rotWithShape="0">
              <a:prstClr val="black">
                <a:alpha val="40000"/>
              </a:prstClr>
            </a:outerShdw>
          </a:effectLst>
        </p:spPr>
      </p:pic>
      <p:sp>
        <p:nvSpPr>
          <p:cNvPr id="9" name="Text 4"/>
          <p:cNvSpPr/>
          <p:nvPr/>
        </p:nvSpPr>
        <p:spPr>
          <a:xfrm>
            <a:off x="8365688" y="5090398"/>
            <a:ext cx="3261360" cy="347186"/>
          </a:xfrm>
          <a:prstGeom prst="rect">
            <a:avLst/>
          </a:prstGeom>
          <a:noFill/>
          <a:ln/>
        </p:spPr>
        <p:txBody>
          <a:bodyPr wrap="none" rtlCol="0" anchor="t"/>
          <a:lstStyle/>
          <a:p>
            <a:pPr marL="0" indent="0" algn="l">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Network Segmentation</a:t>
            </a:r>
            <a:endParaRPr lang="en-US" sz="2187" dirty="0"/>
          </a:p>
        </p:txBody>
      </p:sp>
      <p:sp>
        <p:nvSpPr>
          <p:cNvPr id="10" name="Text 5"/>
          <p:cNvSpPr/>
          <p:nvPr/>
        </p:nvSpPr>
        <p:spPr>
          <a:xfrm>
            <a:off x="7112459" y="5437584"/>
            <a:ext cx="6267875" cy="3765470"/>
          </a:xfrm>
          <a:prstGeom prst="rect">
            <a:avLst/>
          </a:prstGeom>
          <a:noFill/>
          <a:ln/>
        </p:spPr>
        <p:txBody>
          <a:bodyPr wrap="square" rtlCol="0" anchor="t"/>
          <a:lstStyle/>
          <a:p>
            <a:pPr>
              <a:lnSpc>
                <a:spcPts val="2799"/>
              </a:lnSpc>
            </a:pPr>
            <a:r>
              <a:rPr lang="en-US" sz="1600" b="0" i="0" dirty="0">
                <a:solidFill>
                  <a:schemeClr val="bg1">
                    <a:lumMod val="50000"/>
                  </a:schemeClr>
                </a:solidFill>
                <a:effectLst/>
                <a:latin typeface="MuseoSans"/>
              </a:rPr>
              <a:t>Network segmentation is an architectural approach that divides a network into multiple segments or subnets, each acting as its own small network. This allows network administrators to control the flow of network traffic between subnets based on granular policies. Organizations use segmentation to improve monitoring, boost performance, localize technical issues and – most importantly – enhance security.</a:t>
            </a:r>
            <a:endParaRPr lang="en-IN" sz="1600" dirty="0">
              <a:solidFill>
                <a:schemeClr val="bg1">
                  <a:lumMod val="50000"/>
                </a:schemeClr>
              </a:solidFill>
              <a:latin typeface="MuseoSans"/>
            </a:endParaRPr>
          </a:p>
          <a:p>
            <a:pPr marL="0" indent="0" algn="l">
              <a:lnSpc>
                <a:spcPts val="2799"/>
              </a:lnSpc>
              <a:buNone/>
            </a:pPr>
            <a:r>
              <a:rPr lang="en-US" sz="1750" dirty="0">
                <a:solidFill>
                  <a:schemeClr val="bg1">
                    <a:lumMod val="50000"/>
                  </a:schemeClr>
                </a:solidFill>
                <a:latin typeface="MuseoSans"/>
                <a:ea typeface="DM Sans" pitchFamily="34" charset="-122"/>
                <a:cs typeface="DM Sans" pitchFamily="34" charset="-120"/>
              </a:rPr>
              <a:t>.</a:t>
            </a:r>
            <a:endParaRPr lang="en-US" sz="1750" dirty="0">
              <a:solidFill>
                <a:schemeClr val="bg1">
                  <a:lumMod val="50000"/>
                </a:schemeClr>
              </a:solidFill>
              <a:latin typeface="MuseoSans"/>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0000"/>
            <a:lum/>
          </a:blip>
          <a:srcRect/>
          <a:stretch>
            <a:fillRect t="-39000" b="-3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5CB2A5-8BF2-BF79-1D70-EA51D4D7B71D}"/>
              </a:ext>
            </a:extLst>
          </p:cNvPr>
          <p:cNvSpPr txBox="1"/>
          <p:nvPr/>
        </p:nvSpPr>
        <p:spPr>
          <a:xfrm>
            <a:off x="-228600" y="0"/>
            <a:ext cx="14859000" cy="8366760"/>
          </a:xfrm>
          <a:custGeom>
            <a:avLst/>
            <a:gdLst>
              <a:gd name="connsiteX0" fmla="*/ 5394297 w 14859000"/>
              <a:gd name="connsiteY0" fmla="*/ 2865456 h 8366760"/>
              <a:gd name="connsiteX1" fmla="*/ 5679676 w 14859000"/>
              <a:gd name="connsiteY1" fmla="*/ 3750402 h 8366760"/>
              <a:gd name="connsiteX2" fmla="*/ 5082852 w 14859000"/>
              <a:gd name="connsiteY2" fmla="*/ 3750402 h 8366760"/>
              <a:gd name="connsiteX3" fmla="*/ 8344195 w 14859000"/>
              <a:gd name="connsiteY3" fmla="*/ 2335509 h 8366760"/>
              <a:gd name="connsiteX4" fmla="*/ 8900762 w 14859000"/>
              <a:gd name="connsiteY4" fmla="*/ 2958325 h 8366760"/>
              <a:gd name="connsiteX5" fmla="*/ 8410646 w 14859000"/>
              <a:gd name="connsiteY5" fmla="*/ 3175631 h 8366760"/>
              <a:gd name="connsiteX6" fmla="*/ 6053675 w 14859000"/>
              <a:gd name="connsiteY6" fmla="*/ 1444962 h 8366760"/>
              <a:gd name="connsiteX7" fmla="*/ 6053675 w 14859000"/>
              <a:gd name="connsiteY7" fmla="*/ 3979597 h 8366760"/>
              <a:gd name="connsiteX8" fmla="*/ 5443690 w 14859000"/>
              <a:gd name="connsiteY8" fmla="*/ 2338604 h 8366760"/>
              <a:gd name="connsiteX9" fmla="*/ 5370973 w 14859000"/>
              <a:gd name="connsiteY9" fmla="*/ 2338604 h 8366760"/>
              <a:gd name="connsiteX10" fmla="*/ 4813542 w 14859000"/>
              <a:gd name="connsiteY10" fmla="*/ 3729840 h 8366760"/>
              <a:gd name="connsiteX11" fmla="*/ 4380694 w 14859000"/>
              <a:gd name="connsiteY11" fmla="*/ 1594751 h 8366760"/>
              <a:gd name="connsiteX12" fmla="*/ 4220379 w 14859000"/>
              <a:gd name="connsiteY12" fmla="*/ 1594751 h 8366760"/>
              <a:gd name="connsiteX13" fmla="*/ 3646804 w 14859000"/>
              <a:gd name="connsiteY13" fmla="*/ 3498946 h 8366760"/>
              <a:gd name="connsiteX14" fmla="*/ 3025136 w 14859000"/>
              <a:gd name="connsiteY14" fmla="*/ 1594751 h 8366760"/>
              <a:gd name="connsiteX15" fmla="*/ 2863038 w 14859000"/>
              <a:gd name="connsiteY15" fmla="*/ 1594751 h 8366760"/>
              <a:gd name="connsiteX16" fmla="*/ 2374966 w 14859000"/>
              <a:gd name="connsiteY16" fmla="*/ 4204336 h 8366760"/>
              <a:gd name="connsiteX17" fmla="*/ 2713410 w 14859000"/>
              <a:gd name="connsiteY17" fmla="*/ 4204336 h 8366760"/>
              <a:gd name="connsiteX18" fmla="*/ 3016230 w 14859000"/>
              <a:gd name="connsiteY18" fmla="*/ 2528145 h 8366760"/>
              <a:gd name="connsiteX19" fmla="*/ 3602273 w 14859000"/>
              <a:gd name="connsiteY19" fmla="*/ 4239962 h 8366760"/>
              <a:gd name="connsiteX20" fmla="*/ 3691337 w 14859000"/>
              <a:gd name="connsiteY20" fmla="*/ 4239962 h 8366760"/>
              <a:gd name="connsiteX21" fmla="*/ 4261349 w 14859000"/>
              <a:gd name="connsiteY21" fmla="*/ 2528145 h 8366760"/>
              <a:gd name="connsiteX22" fmla="*/ 4571293 w 14859000"/>
              <a:gd name="connsiteY22" fmla="*/ 4204336 h 8366760"/>
              <a:gd name="connsiteX23" fmla="*/ 4623424 w 14859000"/>
              <a:gd name="connsiteY23" fmla="*/ 4204336 h 8366760"/>
              <a:gd name="connsiteX24" fmla="*/ 4554629 w 14859000"/>
              <a:gd name="connsiteY24" fmla="*/ 4376038 h 8366760"/>
              <a:gd name="connsiteX25" fmla="*/ 4861958 w 14859000"/>
              <a:gd name="connsiteY25" fmla="*/ 4376038 h 8366760"/>
              <a:gd name="connsiteX26" fmla="*/ 5010136 w 14859000"/>
              <a:gd name="connsiteY26" fmla="*/ 3952087 h 8366760"/>
              <a:gd name="connsiteX27" fmla="*/ 5757881 w 14859000"/>
              <a:gd name="connsiteY27" fmla="*/ 3952087 h 8366760"/>
              <a:gd name="connsiteX28" fmla="*/ 5896453 w 14859000"/>
              <a:gd name="connsiteY28" fmla="*/ 4376038 h 8366760"/>
              <a:gd name="connsiteX29" fmla="*/ 6053675 w 14859000"/>
              <a:gd name="connsiteY29" fmla="*/ 4376038 h 8366760"/>
              <a:gd name="connsiteX30" fmla="*/ 6053675 w 14859000"/>
              <a:gd name="connsiteY30" fmla="*/ 5199221 h 8366760"/>
              <a:gd name="connsiteX31" fmla="*/ 6566203 w 14859000"/>
              <a:gd name="connsiteY31" fmla="*/ 5199221 h 8366760"/>
              <a:gd name="connsiteX32" fmla="*/ 6566203 w 14859000"/>
              <a:gd name="connsiteY32" fmla="*/ 4181855 h 8366760"/>
              <a:gd name="connsiteX33" fmla="*/ 7065916 w 14859000"/>
              <a:gd name="connsiteY33" fmla="*/ 3472005 h 8366760"/>
              <a:gd name="connsiteX34" fmla="*/ 8124284 w 14859000"/>
              <a:gd name="connsiteY34" fmla="*/ 5199221 h 8366760"/>
              <a:gd name="connsiteX35" fmla="*/ 8690626 w 14859000"/>
              <a:gd name="connsiteY35" fmla="*/ 5199221 h 8366760"/>
              <a:gd name="connsiteX36" fmla="*/ 7409310 w 14859000"/>
              <a:gd name="connsiteY36" fmla="*/ 3072234 h 8366760"/>
              <a:gd name="connsiteX37" fmla="*/ 8137050 w 14859000"/>
              <a:gd name="connsiteY37" fmla="*/ 2017176 h 8366760"/>
              <a:gd name="connsiteX38" fmla="*/ 8204661 w 14859000"/>
              <a:gd name="connsiteY38" fmla="*/ 3881736 h 8366760"/>
              <a:gd name="connsiteX39" fmla="*/ 8457043 w 14859000"/>
              <a:gd name="connsiteY39" fmla="*/ 3769836 h 8366760"/>
              <a:gd name="connsiteX40" fmla="*/ 8424365 w 14859000"/>
              <a:gd name="connsiteY40" fmla="*/ 3367733 h 8366760"/>
              <a:gd name="connsiteX41" fmla="*/ 9038418 w 14859000"/>
              <a:gd name="connsiteY41" fmla="*/ 3095476 h 8366760"/>
              <a:gd name="connsiteX42" fmla="*/ 9306577 w 14859000"/>
              <a:gd name="connsiteY42" fmla="*/ 3393172 h 8366760"/>
              <a:gd name="connsiteX43" fmla="*/ 9342613 w 14859000"/>
              <a:gd name="connsiteY43" fmla="*/ 3377195 h 8366760"/>
              <a:gd name="connsiteX44" fmla="*/ 9342613 w 14859000"/>
              <a:gd name="connsiteY44" fmla="*/ 4063729 h 8366760"/>
              <a:gd name="connsiteX45" fmla="*/ 9579524 w 14859000"/>
              <a:gd name="connsiteY45" fmla="*/ 4687179 h 8366760"/>
              <a:gd name="connsiteX46" fmla="*/ 10254632 w 14859000"/>
              <a:gd name="connsiteY46" fmla="*/ 4904496 h 8366760"/>
              <a:gd name="connsiteX47" fmla="*/ 10927068 w 14859000"/>
              <a:gd name="connsiteY47" fmla="*/ 4682726 h 8366760"/>
              <a:gd name="connsiteX48" fmla="*/ 11173776 w 14859000"/>
              <a:gd name="connsiteY48" fmla="*/ 4065510 h 8366760"/>
              <a:gd name="connsiteX49" fmla="*/ 11173776 w 14859000"/>
              <a:gd name="connsiteY49" fmla="*/ 2250379 h 8366760"/>
              <a:gd name="connsiteX50" fmla="*/ 10817518 w 14859000"/>
              <a:gd name="connsiteY50" fmla="*/ 2250379 h 8366760"/>
              <a:gd name="connsiteX51" fmla="*/ 10817518 w 14859000"/>
              <a:gd name="connsiteY51" fmla="*/ 4028103 h 8366760"/>
              <a:gd name="connsiteX52" fmla="*/ 10666109 w 14859000"/>
              <a:gd name="connsiteY52" fmla="*/ 4434237 h 8366760"/>
              <a:gd name="connsiteX53" fmla="*/ 10375871 w 14859000"/>
              <a:gd name="connsiteY53" fmla="*/ 4574513 h 8366760"/>
              <a:gd name="connsiteX54" fmla="*/ 10320816 w 14859000"/>
              <a:gd name="connsiteY54" fmla="*/ 4578638 h 8366760"/>
              <a:gd name="connsiteX55" fmla="*/ 10320816 w 14859000"/>
              <a:gd name="connsiteY55" fmla="*/ 3996776 h 8366760"/>
              <a:gd name="connsiteX56" fmla="*/ 10610733 w 14859000"/>
              <a:gd name="connsiteY56" fmla="*/ 3996776 h 8366760"/>
              <a:gd name="connsiteX57" fmla="*/ 10610733 w 14859000"/>
              <a:gd name="connsiteY57" fmla="*/ 3889619 h 8366760"/>
              <a:gd name="connsiteX58" fmla="*/ 9924338 w 14859000"/>
              <a:gd name="connsiteY58" fmla="*/ 3889619 h 8366760"/>
              <a:gd name="connsiteX59" fmla="*/ 9924338 w 14859000"/>
              <a:gd name="connsiteY59" fmla="*/ 3996776 h 8366760"/>
              <a:gd name="connsiteX60" fmla="*/ 10201753 w 14859000"/>
              <a:gd name="connsiteY60" fmla="*/ 3996776 h 8366760"/>
              <a:gd name="connsiteX61" fmla="*/ 10201753 w 14859000"/>
              <a:gd name="connsiteY61" fmla="*/ 4579859 h 8366760"/>
              <a:gd name="connsiteX62" fmla="*/ 10132502 w 14859000"/>
              <a:gd name="connsiteY62" fmla="*/ 4574235 h 8366760"/>
              <a:gd name="connsiteX63" fmla="*/ 9850280 w 14859000"/>
              <a:gd name="connsiteY63" fmla="*/ 4429783 h 8366760"/>
              <a:gd name="connsiteX64" fmla="*/ 9698870 w 14859000"/>
              <a:gd name="connsiteY64" fmla="*/ 4037010 h 8366760"/>
              <a:gd name="connsiteX65" fmla="*/ 9698870 w 14859000"/>
              <a:gd name="connsiteY65" fmla="*/ 2250379 h 8366760"/>
              <a:gd name="connsiteX66" fmla="*/ 9342613 w 14859000"/>
              <a:gd name="connsiteY66" fmla="*/ 2250379 h 8366760"/>
              <a:gd name="connsiteX67" fmla="*/ 9342613 w 14859000"/>
              <a:gd name="connsiteY67" fmla="*/ 3062901 h 8366760"/>
              <a:gd name="connsiteX68" fmla="*/ 8213657 w 14859000"/>
              <a:gd name="connsiteY68" fmla="*/ 1906112 h 8366760"/>
              <a:gd name="connsiteX69" fmla="*/ 8531742 w 14859000"/>
              <a:gd name="connsiteY69" fmla="*/ 1444962 h 8366760"/>
              <a:gd name="connsiteX70" fmla="*/ 7960275 w 14859000"/>
              <a:gd name="connsiteY70" fmla="*/ 1444962 h 8366760"/>
              <a:gd name="connsiteX71" fmla="*/ 6566203 w 14859000"/>
              <a:gd name="connsiteY71" fmla="*/ 3487381 h 8366760"/>
              <a:gd name="connsiteX72" fmla="*/ 6566203 w 14859000"/>
              <a:gd name="connsiteY72" fmla="*/ 1444962 h 8366760"/>
              <a:gd name="connsiteX73" fmla="*/ 0 w 14859000"/>
              <a:gd name="connsiteY73" fmla="*/ 0 h 8366760"/>
              <a:gd name="connsiteX74" fmla="*/ 14859000 w 14859000"/>
              <a:gd name="connsiteY74" fmla="*/ 0 h 8366760"/>
              <a:gd name="connsiteX75" fmla="*/ 14859000 w 14859000"/>
              <a:gd name="connsiteY75" fmla="*/ 8366760 h 8366760"/>
              <a:gd name="connsiteX76" fmla="*/ 0 w 14859000"/>
              <a:gd name="connsiteY76" fmla="*/ 8366760 h 83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859000" h="8366760">
                <a:moveTo>
                  <a:pt x="5394297" y="2865456"/>
                </a:moveTo>
                <a:lnTo>
                  <a:pt x="5679676" y="3750402"/>
                </a:lnTo>
                <a:lnTo>
                  <a:pt x="5082852" y="3750402"/>
                </a:lnTo>
                <a:close/>
                <a:moveTo>
                  <a:pt x="8344195" y="2335509"/>
                </a:moveTo>
                <a:lnTo>
                  <a:pt x="8900762" y="2958325"/>
                </a:lnTo>
                <a:lnTo>
                  <a:pt x="8410646" y="3175631"/>
                </a:lnTo>
                <a:close/>
                <a:moveTo>
                  <a:pt x="6053675" y="1444962"/>
                </a:moveTo>
                <a:lnTo>
                  <a:pt x="6053675" y="3979597"/>
                </a:lnTo>
                <a:lnTo>
                  <a:pt x="5443690" y="2338604"/>
                </a:lnTo>
                <a:lnTo>
                  <a:pt x="5370973" y="2338604"/>
                </a:lnTo>
                <a:lnTo>
                  <a:pt x="4813542" y="3729840"/>
                </a:lnTo>
                <a:lnTo>
                  <a:pt x="4380694" y="1594751"/>
                </a:lnTo>
                <a:lnTo>
                  <a:pt x="4220379" y="1594751"/>
                </a:lnTo>
                <a:lnTo>
                  <a:pt x="3646804" y="3498946"/>
                </a:lnTo>
                <a:lnTo>
                  <a:pt x="3025136" y="1594751"/>
                </a:lnTo>
                <a:lnTo>
                  <a:pt x="2863038" y="1594751"/>
                </a:lnTo>
                <a:lnTo>
                  <a:pt x="2374966" y="4204336"/>
                </a:lnTo>
                <a:lnTo>
                  <a:pt x="2713410" y="4204336"/>
                </a:lnTo>
                <a:lnTo>
                  <a:pt x="3016230" y="2528145"/>
                </a:lnTo>
                <a:lnTo>
                  <a:pt x="3602273" y="4239962"/>
                </a:lnTo>
                <a:lnTo>
                  <a:pt x="3691337" y="4239962"/>
                </a:lnTo>
                <a:lnTo>
                  <a:pt x="4261349" y="2528145"/>
                </a:lnTo>
                <a:lnTo>
                  <a:pt x="4571293" y="4204336"/>
                </a:lnTo>
                <a:lnTo>
                  <a:pt x="4623424" y="4204336"/>
                </a:lnTo>
                <a:lnTo>
                  <a:pt x="4554629" y="4376038"/>
                </a:lnTo>
                <a:lnTo>
                  <a:pt x="4861958" y="4376038"/>
                </a:lnTo>
                <a:lnTo>
                  <a:pt x="5010136" y="3952087"/>
                </a:lnTo>
                <a:lnTo>
                  <a:pt x="5757881" y="3952087"/>
                </a:lnTo>
                <a:lnTo>
                  <a:pt x="5896453" y="4376038"/>
                </a:lnTo>
                <a:lnTo>
                  <a:pt x="6053675" y="4376038"/>
                </a:lnTo>
                <a:lnTo>
                  <a:pt x="6053675" y="5199221"/>
                </a:lnTo>
                <a:lnTo>
                  <a:pt x="6566203" y="5199221"/>
                </a:lnTo>
                <a:lnTo>
                  <a:pt x="6566203" y="4181855"/>
                </a:lnTo>
                <a:lnTo>
                  <a:pt x="7065916" y="3472005"/>
                </a:lnTo>
                <a:lnTo>
                  <a:pt x="8124284" y="5199221"/>
                </a:lnTo>
                <a:lnTo>
                  <a:pt x="8690626" y="5199221"/>
                </a:lnTo>
                <a:lnTo>
                  <a:pt x="7409310" y="3072234"/>
                </a:lnTo>
                <a:lnTo>
                  <a:pt x="8137050" y="2017176"/>
                </a:lnTo>
                <a:lnTo>
                  <a:pt x="8204661" y="3881736"/>
                </a:lnTo>
                <a:lnTo>
                  <a:pt x="8457043" y="3769836"/>
                </a:lnTo>
                <a:lnTo>
                  <a:pt x="8424365" y="3367733"/>
                </a:lnTo>
                <a:lnTo>
                  <a:pt x="9038418" y="3095476"/>
                </a:lnTo>
                <a:lnTo>
                  <a:pt x="9306577" y="3393172"/>
                </a:lnTo>
                <a:lnTo>
                  <a:pt x="9342613" y="3377195"/>
                </a:lnTo>
                <a:lnTo>
                  <a:pt x="9342613" y="4063729"/>
                </a:lnTo>
                <a:cubicBezTo>
                  <a:pt x="9342613" y="4334484"/>
                  <a:pt x="9421583" y="4542301"/>
                  <a:pt x="9579524" y="4687179"/>
                </a:cubicBezTo>
                <a:cubicBezTo>
                  <a:pt x="9737465" y="4832057"/>
                  <a:pt x="9962501" y="4904496"/>
                  <a:pt x="10254632" y="4904496"/>
                </a:cubicBezTo>
                <a:cubicBezTo>
                  <a:pt x="10538450" y="4904496"/>
                  <a:pt x="10762595" y="4830573"/>
                  <a:pt x="10927068" y="4682726"/>
                </a:cubicBezTo>
                <a:cubicBezTo>
                  <a:pt x="11091540" y="4534879"/>
                  <a:pt x="11173776" y="4329141"/>
                  <a:pt x="11173776" y="4065510"/>
                </a:cubicBezTo>
                <a:lnTo>
                  <a:pt x="11173776" y="2250379"/>
                </a:lnTo>
                <a:lnTo>
                  <a:pt x="10817518" y="2250379"/>
                </a:lnTo>
                <a:lnTo>
                  <a:pt x="10817518" y="4028103"/>
                </a:lnTo>
                <a:cubicBezTo>
                  <a:pt x="10817518" y="4199107"/>
                  <a:pt x="10767049" y="4334484"/>
                  <a:pt x="10666109" y="4434237"/>
                </a:cubicBezTo>
                <a:cubicBezTo>
                  <a:pt x="10590404" y="4509051"/>
                  <a:pt x="10493658" y="4555810"/>
                  <a:pt x="10375871" y="4574513"/>
                </a:cubicBezTo>
                <a:lnTo>
                  <a:pt x="10320816" y="4578638"/>
                </a:lnTo>
                <a:lnTo>
                  <a:pt x="10320816" y="3996776"/>
                </a:lnTo>
                <a:lnTo>
                  <a:pt x="10610733" y="3996776"/>
                </a:lnTo>
                <a:lnTo>
                  <a:pt x="10610733" y="3889619"/>
                </a:lnTo>
                <a:lnTo>
                  <a:pt x="9924338" y="3889619"/>
                </a:lnTo>
                <a:lnTo>
                  <a:pt x="9924338" y="3996776"/>
                </a:lnTo>
                <a:lnTo>
                  <a:pt x="10201753" y="3996776"/>
                </a:lnTo>
                <a:lnTo>
                  <a:pt x="10201753" y="4579859"/>
                </a:lnTo>
                <a:lnTo>
                  <a:pt x="10132502" y="4574235"/>
                </a:lnTo>
                <a:cubicBezTo>
                  <a:pt x="10020059" y="4554974"/>
                  <a:pt x="9925984" y="4506824"/>
                  <a:pt x="9850280" y="4429783"/>
                </a:cubicBezTo>
                <a:cubicBezTo>
                  <a:pt x="9749340" y="4327063"/>
                  <a:pt x="9698870" y="4196138"/>
                  <a:pt x="9698870" y="4037010"/>
                </a:cubicBezTo>
                <a:lnTo>
                  <a:pt x="9698870" y="2250379"/>
                </a:lnTo>
                <a:lnTo>
                  <a:pt x="9342613" y="2250379"/>
                </a:lnTo>
                <a:lnTo>
                  <a:pt x="9342613" y="3062901"/>
                </a:lnTo>
                <a:lnTo>
                  <a:pt x="8213657" y="1906112"/>
                </a:lnTo>
                <a:lnTo>
                  <a:pt x="8531742" y="1444962"/>
                </a:lnTo>
                <a:lnTo>
                  <a:pt x="7960275" y="1444962"/>
                </a:lnTo>
                <a:lnTo>
                  <a:pt x="6566203" y="3487381"/>
                </a:lnTo>
                <a:lnTo>
                  <a:pt x="6566203" y="1444962"/>
                </a:lnTo>
                <a:close/>
                <a:moveTo>
                  <a:pt x="0" y="0"/>
                </a:moveTo>
                <a:lnTo>
                  <a:pt x="14859000" y="0"/>
                </a:lnTo>
                <a:lnTo>
                  <a:pt x="14859000" y="8366760"/>
                </a:lnTo>
                <a:lnTo>
                  <a:pt x="0" y="8366760"/>
                </a:lnTo>
                <a:close/>
              </a:path>
            </a:pathLst>
          </a:custGeom>
          <a:gradFill flip="none" rotWithShape="1">
            <a:gsLst>
              <a:gs pos="0">
                <a:srgbClr val="00B0F0"/>
              </a:gs>
              <a:gs pos="41000">
                <a:schemeClr val="bg1">
                  <a:lumMod val="95000"/>
                </a:schemeClr>
              </a:gs>
              <a:gs pos="44000">
                <a:schemeClr val="bg1">
                  <a:lumMod val="95000"/>
                </a:schemeClr>
              </a:gs>
              <a:gs pos="100000">
                <a:srgbClr val="0070C0"/>
              </a:gs>
            </a:gsLst>
            <a:lin ang="5400000" scaled="1"/>
            <a:tileRect/>
          </a:gradFill>
          <a:ln>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9600" dirty="0">
              <a:ln>
                <a:solidFill>
                  <a:schemeClr val="tx1"/>
                </a:solidFill>
              </a:ln>
              <a:solidFill>
                <a:schemeClr val="bg1">
                  <a:lumMod val="95000"/>
                </a:schemeClr>
              </a:solidFill>
            </a:endParaRPr>
          </a:p>
        </p:txBody>
      </p:sp>
      <p:pic>
        <p:nvPicPr>
          <p:cNvPr id="3" name="Picture 2">
            <a:extLst>
              <a:ext uri="{FF2B5EF4-FFF2-40B4-BE49-F238E27FC236}">
                <a16:creationId xmlns:a16="http://schemas.microsoft.com/office/drawing/2014/main" id="{7DF5AC25-2F1D-B0B7-13FF-11C16534FFDA}"/>
              </a:ext>
            </a:extLst>
          </p:cNvPr>
          <p:cNvPicPr>
            <a:picLocks noChangeAspect="1"/>
          </p:cNvPicPr>
          <p:nvPr/>
        </p:nvPicPr>
        <p:blipFill>
          <a:blip r:embed="rId3">
            <a:alphaModFix amt="38000"/>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228600" y="-106680"/>
            <a:ext cx="14996160" cy="8473440"/>
          </a:xfrm>
          <a:prstGeom prst="rect">
            <a:avLst/>
          </a:prstGeom>
        </p:spPr>
      </p:pic>
    </p:spTree>
    <p:extLst>
      <p:ext uri="{BB962C8B-B14F-4D97-AF65-F5344CB8AC3E}">
        <p14:creationId xmlns:p14="http://schemas.microsoft.com/office/powerpoint/2010/main" val="40437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4CE4467-B341-C35B-5549-F6EFA553FE5F}"/>
                  </a:ext>
                </a:extLst>
              </p:cNvPr>
              <p:cNvGraphicFramePr>
                <a:graphicFrameLocks noChangeAspect="1"/>
              </p:cNvGraphicFramePr>
              <p:nvPr>
                <p:extLst>
                  <p:ext uri="{D42A27DB-BD31-4B8C-83A1-F6EECF244321}">
                    <p14:modId xmlns:p14="http://schemas.microsoft.com/office/powerpoint/2010/main" val="2494733853"/>
                  </p:ext>
                </p:extLst>
              </p:nvPr>
            </p:nvGraphicFramePr>
            <p:xfrm>
              <a:off x="274319" y="320040"/>
              <a:ext cx="10180322" cy="7299960"/>
            </p:xfrm>
            <a:graphic>
              <a:graphicData uri="http://schemas.microsoft.com/office/powerpoint/2016/slidezoom">
                <pslz:sldZm>
                  <pslz:sldZmObj sldId="277" cId="404377330">
                    <pslz:zmPr id="{80BCE1CB-63B4-4EA4-87E5-D23A608D2DF7}" returnToParent="0" transitionDur="1000">
                      <p166:blipFill xmlns:p166="http://schemas.microsoft.com/office/powerpoint/2016/6/main">
                        <a:blip r:embed="rId2"/>
                        <a:stretch>
                          <a:fillRect/>
                        </a:stretch>
                      </p166:blipFill>
                      <p166:spPr xmlns:p166="http://schemas.microsoft.com/office/powerpoint/2016/6/main">
                        <a:xfrm>
                          <a:off x="0" y="0"/>
                          <a:ext cx="10180322"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34CE4467-B341-C35B-5549-F6EFA553FE5F}"/>
                  </a:ext>
                </a:extLst>
              </p:cNvPr>
              <p:cNvPicPr>
                <a:picLocks noGrp="1" noRot="1" noChangeAspect="1" noMove="1" noResize="1" noEditPoints="1" noAdjustHandles="1" noChangeArrowheads="1" noChangeShapeType="1"/>
              </p:cNvPicPr>
              <p:nvPr/>
            </p:nvPicPr>
            <p:blipFill>
              <a:blip r:embed="rId3"/>
              <a:stretch>
                <a:fillRect/>
              </a:stretch>
            </p:blipFill>
            <p:spPr>
              <a:xfrm>
                <a:off x="274319" y="320040"/>
                <a:ext cx="10180322"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DFC18113-1084-4518-2689-705E6DAC5A04}"/>
                  </a:ext>
                </a:extLst>
              </p:cNvPr>
              <p:cNvGraphicFramePr>
                <a:graphicFrameLocks noChangeAspect="1"/>
              </p:cNvGraphicFramePr>
              <p:nvPr>
                <p:extLst>
                  <p:ext uri="{D42A27DB-BD31-4B8C-83A1-F6EECF244321}">
                    <p14:modId xmlns:p14="http://schemas.microsoft.com/office/powerpoint/2010/main" val="1083205390"/>
                  </p:ext>
                </p:extLst>
              </p:nvPr>
            </p:nvGraphicFramePr>
            <p:xfrm>
              <a:off x="11033759" y="320040"/>
              <a:ext cx="1432561" cy="7299960"/>
            </p:xfrm>
            <a:graphic>
              <a:graphicData uri="http://schemas.microsoft.com/office/powerpoint/2016/slidezoom">
                <pslz:sldZm>
                  <pslz:sldZmObj sldId="280" cId="1590970524">
                    <pslz:zmPr id="{C42F3A7E-4082-44AC-857F-4CD3927F86A7}" returnToParent="0" transitionDur="1000">
                      <p166:blipFill xmlns:p166="http://schemas.microsoft.com/office/powerpoint/2016/6/main">
                        <a:blip r:embed="rId4"/>
                        <a:stretch>
                          <a:fillRect/>
                        </a:stretch>
                      </p166:blipFill>
                      <p166:spPr xmlns:p166="http://schemas.microsoft.com/office/powerpoint/2016/6/main">
                        <a:xfrm>
                          <a:off x="0" y="0"/>
                          <a:ext cx="14325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6" name="Slide Zoom 5">
                <a:extLst>
                  <a:ext uri="{FF2B5EF4-FFF2-40B4-BE49-F238E27FC236}">
                    <a16:creationId xmlns:a16="http://schemas.microsoft.com/office/drawing/2014/main" id="{DFC18113-1084-4518-2689-705E6DAC5A04}"/>
                  </a:ext>
                </a:extLst>
              </p:cNvPr>
              <p:cNvPicPr>
                <a:picLocks noGrp="1" noRot="1" noChangeAspect="1" noMove="1" noResize="1" noEditPoints="1" noAdjustHandles="1" noChangeArrowheads="1" noChangeShapeType="1"/>
              </p:cNvPicPr>
              <p:nvPr/>
            </p:nvPicPr>
            <p:blipFill>
              <a:blip r:embed="rId5"/>
              <a:stretch>
                <a:fillRect/>
              </a:stretch>
            </p:blipFill>
            <p:spPr>
              <a:xfrm>
                <a:off x="11033759" y="320040"/>
                <a:ext cx="14325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5965B14C-4178-6366-E34C-30DC23EA0D97}"/>
                  </a:ext>
                </a:extLst>
              </p:cNvPr>
              <p:cNvGraphicFramePr>
                <a:graphicFrameLocks noChangeAspect="1"/>
              </p:cNvGraphicFramePr>
              <p:nvPr>
                <p:extLst>
                  <p:ext uri="{D42A27DB-BD31-4B8C-83A1-F6EECF244321}">
                    <p14:modId xmlns:p14="http://schemas.microsoft.com/office/powerpoint/2010/main" val="2355673272"/>
                  </p:ext>
                </p:extLst>
              </p:nvPr>
            </p:nvGraphicFramePr>
            <p:xfrm>
              <a:off x="13045438" y="320040"/>
              <a:ext cx="1432561" cy="7299960"/>
            </p:xfrm>
            <a:graphic>
              <a:graphicData uri="http://schemas.microsoft.com/office/powerpoint/2016/slidezoom">
                <pslz:sldZm>
                  <pslz:sldZmObj sldId="279" cId="412646823">
                    <pslz:zmPr id="{2EBBA3C6-2089-4695-B822-CEFC8F71DC34}" returnToParent="0" transitionDur="1000">
                      <p166:blipFill xmlns:p166="http://schemas.microsoft.com/office/powerpoint/2016/6/main">
                        <a:blip r:embed="rId6"/>
                        <a:stretch>
                          <a:fillRect/>
                        </a:stretch>
                      </p166:blipFill>
                      <p166:spPr xmlns:p166="http://schemas.microsoft.com/office/powerpoint/2016/6/main">
                        <a:xfrm>
                          <a:off x="0" y="0"/>
                          <a:ext cx="14325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3" name="Slide Zoom 2">
                <a:extLst>
                  <a:ext uri="{FF2B5EF4-FFF2-40B4-BE49-F238E27FC236}">
                    <a16:creationId xmlns:a16="http://schemas.microsoft.com/office/drawing/2014/main" id="{5965B14C-4178-6366-E34C-30DC23EA0D97}"/>
                  </a:ext>
                </a:extLst>
              </p:cNvPr>
              <p:cNvPicPr>
                <a:picLocks noGrp="1" noRot="1" noChangeAspect="1" noMove="1" noResize="1" noEditPoints="1" noAdjustHandles="1" noChangeArrowheads="1" noChangeShapeType="1"/>
              </p:cNvPicPr>
              <p:nvPr/>
            </p:nvPicPr>
            <p:blipFill>
              <a:blip r:embed="rId7"/>
              <a:stretch>
                <a:fillRect/>
              </a:stretch>
            </p:blipFill>
            <p:spPr>
              <a:xfrm>
                <a:off x="13045438" y="320040"/>
                <a:ext cx="14325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p:spTree>
    <p:extLst>
      <p:ext uri="{BB962C8B-B14F-4D97-AF65-F5344CB8AC3E}">
        <p14:creationId xmlns:p14="http://schemas.microsoft.com/office/powerpoint/2010/main" val="3542561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4CE4467-B341-C35B-5549-F6EFA553FE5F}"/>
                  </a:ext>
                </a:extLst>
              </p:cNvPr>
              <p:cNvGraphicFramePr>
                <a:graphicFrameLocks noChangeAspect="1"/>
              </p:cNvGraphicFramePr>
              <p:nvPr>
                <p:extLst>
                  <p:ext uri="{D42A27DB-BD31-4B8C-83A1-F6EECF244321}">
                    <p14:modId xmlns:p14="http://schemas.microsoft.com/office/powerpoint/2010/main" val="2471273680"/>
                  </p:ext>
                </p:extLst>
              </p:nvPr>
            </p:nvGraphicFramePr>
            <p:xfrm>
              <a:off x="274319" y="320040"/>
              <a:ext cx="785047" cy="7299960"/>
            </p:xfrm>
            <a:graphic>
              <a:graphicData uri="http://schemas.microsoft.com/office/powerpoint/2016/slidezoom">
                <pslz:sldZm>
                  <pslz:sldZmObj sldId="277" cId="404377330">
                    <pslz:zmPr id="{80BCE1CB-63B4-4EA4-87E5-D23A608D2DF7}" returnToParent="0" transitionDur="1000">
                      <p166:blipFill xmlns:p166="http://schemas.microsoft.com/office/powerpoint/2016/6/main">
                        <a:blip r:embed="rId2"/>
                        <a:stretch>
                          <a:fillRect/>
                        </a:stretch>
                      </p166:blipFill>
                      <p166:spPr xmlns:p166="http://schemas.microsoft.com/office/powerpoint/2016/6/main">
                        <a:xfrm>
                          <a:off x="0" y="0"/>
                          <a:ext cx="785047"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34CE4467-B341-C35B-5549-F6EFA553FE5F}"/>
                  </a:ext>
                </a:extLst>
              </p:cNvPr>
              <p:cNvPicPr>
                <a:picLocks noGrp="1" noRot="1" noChangeAspect="1" noMove="1" noResize="1" noEditPoints="1" noAdjustHandles="1" noChangeArrowheads="1" noChangeShapeType="1"/>
              </p:cNvPicPr>
              <p:nvPr/>
            </p:nvPicPr>
            <p:blipFill>
              <a:blip r:embed="rId3"/>
              <a:stretch>
                <a:fillRect/>
              </a:stretch>
            </p:blipFill>
            <p:spPr>
              <a:xfrm>
                <a:off x="274319" y="320040"/>
                <a:ext cx="785047"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DFC18113-1084-4518-2689-705E6DAC5A04}"/>
                  </a:ext>
                </a:extLst>
              </p:cNvPr>
              <p:cNvGraphicFramePr>
                <a:graphicFrameLocks noChangeAspect="1"/>
              </p:cNvGraphicFramePr>
              <p:nvPr>
                <p:extLst>
                  <p:ext uri="{D42A27DB-BD31-4B8C-83A1-F6EECF244321}">
                    <p14:modId xmlns:p14="http://schemas.microsoft.com/office/powerpoint/2010/main" val="641305885"/>
                  </p:ext>
                </p:extLst>
              </p:nvPr>
            </p:nvGraphicFramePr>
            <p:xfrm>
              <a:off x="1471961" y="320040"/>
              <a:ext cx="9790771" cy="7299960"/>
            </p:xfrm>
            <a:graphic>
              <a:graphicData uri="http://schemas.microsoft.com/office/powerpoint/2016/slidezoom">
                <pslz:sldZm>
                  <pslz:sldZmObj sldId="280" cId="1590970524">
                    <pslz:zmPr id="{C42F3A7E-4082-44AC-857F-4CD3927F86A7}" returnToParent="0" transitionDur="1000">
                      <p166:blipFill xmlns:p166="http://schemas.microsoft.com/office/powerpoint/2016/6/main">
                        <a:blip r:embed="rId4"/>
                        <a:stretch>
                          <a:fillRect/>
                        </a:stretch>
                      </p166:blipFill>
                      <p166:spPr xmlns:p166="http://schemas.microsoft.com/office/powerpoint/2016/6/main">
                        <a:xfrm>
                          <a:off x="0" y="0"/>
                          <a:ext cx="979077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6" name="Slide Zoom 5">
                <a:extLst>
                  <a:ext uri="{FF2B5EF4-FFF2-40B4-BE49-F238E27FC236}">
                    <a16:creationId xmlns:a16="http://schemas.microsoft.com/office/drawing/2014/main" id="{DFC18113-1084-4518-2689-705E6DAC5A04}"/>
                  </a:ext>
                </a:extLst>
              </p:cNvPr>
              <p:cNvPicPr>
                <a:picLocks noGrp="1" noRot="1" noChangeAspect="1" noMove="1" noResize="1" noEditPoints="1" noAdjustHandles="1" noChangeArrowheads="1" noChangeShapeType="1"/>
              </p:cNvPicPr>
              <p:nvPr/>
            </p:nvPicPr>
            <p:blipFill>
              <a:blip r:embed="rId5"/>
              <a:stretch>
                <a:fillRect/>
              </a:stretch>
            </p:blipFill>
            <p:spPr>
              <a:xfrm>
                <a:off x="1471961" y="320040"/>
                <a:ext cx="979077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5965B14C-4178-6366-E34C-30DC23EA0D97}"/>
                  </a:ext>
                </a:extLst>
              </p:cNvPr>
              <p:cNvGraphicFramePr>
                <a:graphicFrameLocks noChangeAspect="1"/>
              </p:cNvGraphicFramePr>
              <p:nvPr>
                <p:extLst>
                  <p:ext uri="{D42A27DB-BD31-4B8C-83A1-F6EECF244321}">
                    <p14:modId xmlns:p14="http://schemas.microsoft.com/office/powerpoint/2010/main" val="2558505256"/>
                  </p:ext>
                </p:extLst>
              </p:nvPr>
            </p:nvGraphicFramePr>
            <p:xfrm>
              <a:off x="11586116" y="320040"/>
              <a:ext cx="2891883" cy="7299960"/>
            </p:xfrm>
            <a:graphic>
              <a:graphicData uri="http://schemas.microsoft.com/office/powerpoint/2016/slidezoom">
                <pslz:sldZm>
                  <pslz:sldZmObj sldId="279" cId="412646823">
                    <pslz:zmPr id="{2EBBA3C6-2089-4695-B822-CEFC8F71DC34}" returnToParent="0" transitionDur="1000">
                      <p166:blipFill xmlns:p166="http://schemas.microsoft.com/office/powerpoint/2016/6/main">
                        <a:blip r:embed="rId6"/>
                        <a:stretch>
                          <a:fillRect/>
                        </a:stretch>
                      </p166:blipFill>
                      <p166:spPr xmlns:p166="http://schemas.microsoft.com/office/powerpoint/2016/6/main">
                        <a:xfrm>
                          <a:off x="0" y="0"/>
                          <a:ext cx="2891883"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3" name="Slide Zoom 2">
                <a:extLst>
                  <a:ext uri="{FF2B5EF4-FFF2-40B4-BE49-F238E27FC236}">
                    <a16:creationId xmlns:a16="http://schemas.microsoft.com/office/drawing/2014/main" id="{5965B14C-4178-6366-E34C-30DC23EA0D97}"/>
                  </a:ext>
                </a:extLst>
              </p:cNvPr>
              <p:cNvPicPr>
                <a:picLocks noGrp="1" noRot="1" noChangeAspect="1" noMove="1" noResize="1" noEditPoints="1" noAdjustHandles="1" noChangeArrowheads="1" noChangeShapeType="1"/>
              </p:cNvPicPr>
              <p:nvPr/>
            </p:nvPicPr>
            <p:blipFill>
              <a:blip r:embed="rId7"/>
              <a:stretch>
                <a:fillRect/>
              </a:stretch>
            </p:blipFill>
            <p:spPr>
              <a:xfrm>
                <a:off x="11586116" y="320040"/>
                <a:ext cx="2891883"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p:spTree>
    <p:extLst>
      <p:ext uri="{BB962C8B-B14F-4D97-AF65-F5344CB8AC3E}">
        <p14:creationId xmlns:p14="http://schemas.microsoft.com/office/powerpoint/2010/main" val="548302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94B3388-1896-CD46-36FA-5FF380B5EBA7}"/>
              </a:ext>
            </a:extLst>
          </p:cNvPr>
          <p:cNvSpPr txBox="1"/>
          <p:nvPr/>
        </p:nvSpPr>
        <p:spPr>
          <a:xfrm>
            <a:off x="466075" y="365760"/>
            <a:ext cx="12598132" cy="7498080"/>
          </a:xfrm>
          <a:custGeom>
            <a:avLst/>
            <a:gdLst>
              <a:gd name="connsiteX0" fmla="*/ 5394297 w 14859000"/>
              <a:gd name="connsiteY0" fmla="*/ 2865456 h 8366760"/>
              <a:gd name="connsiteX1" fmla="*/ 5679676 w 14859000"/>
              <a:gd name="connsiteY1" fmla="*/ 3750402 h 8366760"/>
              <a:gd name="connsiteX2" fmla="*/ 5082852 w 14859000"/>
              <a:gd name="connsiteY2" fmla="*/ 3750402 h 8366760"/>
              <a:gd name="connsiteX3" fmla="*/ 8344195 w 14859000"/>
              <a:gd name="connsiteY3" fmla="*/ 2335509 h 8366760"/>
              <a:gd name="connsiteX4" fmla="*/ 8900762 w 14859000"/>
              <a:gd name="connsiteY4" fmla="*/ 2958325 h 8366760"/>
              <a:gd name="connsiteX5" fmla="*/ 8410646 w 14859000"/>
              <a:gd name="connsiteY5" fmla="*/ 3175631 h 8366760"/>
              <a:gd name="connsiteX6" fmla="*/ 6053675 w 14859000"/>
              <a:gd name="connsiteY6" fmla="*/ 1444962 h 8366760"/>
              <a:gd name="connsiteX7" fmla="*/ 6053675 w 14859000"/>
              <a:gd name="connsiteY7" fmla="*/ 3979597 h 8366760"/>
              <a:gd name="connsiteX8" fmla="*/ 5443690 w 14859000"/>
              <a:gd name="connsiteY8" fmla="*/ 2338604 h 8366760"/>
              <a:gd name="connsiteX9" fmla="*/ 5370973 w 14859000"/>
              <a:gd name="connsiteY9" fmla="*/ 2338604 h 8366760"/>
              <a:gd name="connsiteX10" fmla="*/ 4813542 w 14859000"/>
              <a:gd name="connsiteY10" fmla="*/ 3729840 h 8366760"/>
              <a:gd name="connsiteX11" fmla="*/ 4380694 w 14859000"/>
              <a:gd name="connsiteY11" fmla="*/ 1594751 h 8366760"/>
              <a:gd name="connsiteX12" fmla="*/ 4220379 w 14859000"/>
              <a:gd name="connsiteY12" fmla="*/ 1594751 h 8366760"/>
              <a:gd name="connsiteX13" fmla="*/ 3646804 w 14859000"/>
              <a:gd name="connsiteY13" fmla="*/ 3498946 h 8366760"/>
              <a:gd name="connsiteX14" fmla="*/ 3025136 w 14859000"/>
              <a:gd name="connsiteY14" fmla="*/ 1594751 h 8366760"/>
              <a:gd name="connsiteX15" fmla="*/ 2863038 w 14859000"/>
              <a:gd name="connsiteY15" fmla="*/ 1594751 h 8366760"/>
              <a:gd name="connsiteX16" fmla="*/ 2374966 w 14859000"/>
              <a:gd name="connsiteY16" fmla="*/ 4204336 h 8366760"/>
              <a:gd name="connsiteX17" fmla="*/ 2713410 w 14859000"/>
              <a:gd name="connsiteY17" fmla="*/ 4204336 h 8366760"/>
              <a:gd name="connsiteX18" fmla="*/ 3016230 w 14859000"/>
              <a:gd name="connsiteY18" fmla="*/ 2528145 h 8366760"/>
              <a:gd name="connsiteX19" fmla="*/ 3602273 w 14859000"/>
              <a:gd name="connsiteY19" fmla="*/ 4239962 h 8366760"/>
              <a:gd name="connsiteX20" fmla="*/ 3691337 w 14859000"/>
              <a:gd name="connsiteY20" fmla="*/ 4239962 h 8366760"/>
              <a:gd name="connsiteX21" fmla="*/ 4261349 w 14859000"/>
              <a:gd name="connsiteY21" fmla="*/ 2528145 h 8366760"/>
              <a:gd name="connsiteX22" fmla="*/ 4571293 w 14859000"/>
              <a:gd name="connsiteY22" fmla="*/ 4204336 h 8366760"/>
              <a:gd name="connsiteX23" fmla="*/ 4623424 w 14859000"/>
              <a:gd name="connsiteY23" fmla="*/ 4204336 h 8366760"/>
              <a:gd name="connsiteX24" fmla="*/ 4554629 w 14859000"/>
              <a:gd name="connsiteY24" fmla="*/ 4376038 h 8366760"/>
              <a:gd name="connsiteX25" fmla="*/ 4861958 w 14859000"/>
              <a:gd name="connsiteY25" fmla="*/ 4376038 h 8366760"/>
              <a:gd name="connsiteX26" fmla="*/ 5010136 w 14859000"/>
              <a:gd name="connsiteY26" fmla="*/ 3952087 h 8366760"/>
              <a:gd name="connsiteX27" fmla="*/ 5757881 w 14859000"/>
              <a:gd name="connsiteY27" fmla="*/ 3952087 h 8366760"/>
              <a:gd name="connsiteX28" fmla="*/ 5896453 w 14859000"/>
              <a:gd name="connsiteY28" fmla="*/ 4376038 h 8366760"/>
              <a:gd name="connsiteX29" fmla="*/ 6053675 w 14859000"/>
              <a:gd name="connsiteY29" fmla="*/ 4376038 h 8366760"/>
              <a:gd name="connsiteX30" fmla="*/ 6053675 w 14859000"/>
              <a:gd name="connsiteY30" fmla="*/ 5199221 h 8366760"/>
              <a:gd name="connsiteX31" fmla="*/ 6566203 w 14859000"/>
              <a:gd name="connsiteY31" fmla="*/ 5199221 h 8366760"/>
              <a:gd name="connsiteX32" fmla="*/ 6566203 w 14859000"/>
              <a:gd name="connsiteY32" fmla="*/ 4181855 h 8366760"/>
              <a:gd name="connsiteX33" fmla="*/ 7065916 w 14859000"/>
              <a:gd name="connsiteY33" fmla="*/ 3472005 h 8366760"/>
              <a:gd name="connsiteX34" fmla="*/ 8124284 w 14859000"/>
              <a:gd name="connsiteY34" fmla="*/ 5199221 h 8366760"/>
              <a:gd name="connsiteX35" fmla="*/ 8690626 w 14859000"/>
              <a:gd name="connsiteY35" fmla="*/ 5199221 h 8366760"/>
              <a:gd name="connsiteX36" fmla="*/ 7409310 w 14859000"/>
              <a:gd name="connsiteY36" fmla="*/ 3072234 h 8366760"/>
              <a:gd name="connsiteX37" fmla="*/ 8137050 w 14859000"/>
              <a:gd name="connsiteY37" fmla="*/ 2017176 h 8366760"/>
              <a:gd name="connsiteX38" fmla="*/ 8204661 w 14859000"/>
              <a:gd name="connsiteY38" fmla="*/ 3881736 h 8366760"/>
              <a:gd name="connsiteX39" fmla="*/ 8457043 w 14859000"/>
              <a:gd name="connsiteY39" fmla="*/ 3769836 h 8366760"/>
              <a:gd name="connsiteX40" fmla="*/ 8424365 w 14859000"/>
              <a:gd name="connsiteY40" fmla="*/ 3367733 h 8366760"/>
              <a:gd name="connsiteX41" fmla="*/ 9038418 w 14859000"/>
              <a:gd name="connsiteY41" fmla="*/ 3095476 h 8366760"/>
              <a:gd name="connsiteX42" fmla="*/ 9306577 w 14859000"/>
              <a:gd name="connsiteY42" fmla="*/ 3393172 h 8366760"/>
              <a:gd name="connsiteX43" fmla="*/ 9342613 w 14859000"/>
              <a:gd name="connsiteY43" fmla="*/ 3377195 h 8366760"/>
              <a:gd name="connsiteX44" fmla="*/ 9342613 w 14859000"/>
              <a:gd name="connsiteY44" fmla="*/ 4063729 h 8366760"/>
              <a:gd name="connsiteX45" fmla="*/ 9579524 w 14859000"/>
              <a:gd name="connsiteY45" fmla="*/ 4687179 h 8366760"/>
              <a:gd name="connsiteX46" fmla="*/ 10254632 w 14859000"/>
              <a:gd name="connsiteY46" fmla="*/ 4904496 h 8366760"/>
              <a:gd name="connsiteX47" fmla="*/ 10927068 w 14859000"/>
              <a:gd name="connsiteY47" fmla="*/ 4682726 h 8366760"/>
              <a:gd name="connsiteX48" fmla="*/ 11173776 w 14859000"/>
              <a:gd name="connsiteY48" fmla="*/ 4065510 h 8366760"/>
              <a:gd name="connsiteX49" fmla="*/ 11173776 w 14859000"/>
              <a:gd name="connsiteY49" fmla="*/ 2250379 h 8366760"/>
              <a:gd name="connsiteX50" fmla="*/ 10817518 w 14859000"/>
              <a:gd name="connsiteY50" fmla="*/ 2250379 h 8366760"/>
              <a:gd name="connsiteX51" fmla="*/ 10817518 w 14859000"/>
              <a:gd name="connsiteY51" fmla="*/ 4028103 h 8366760"/>
              <a:gd name="connsiteX52" fmla="*/ 10666109 w 14859000"/>
              <a:gd name="connsiteY52" fmla="*/ 4434237 h 8366760"/>
              <a:gd name="connsiteX53" fmla="*/ 10375871 w 14859000"/>
              <a:gd name="connsiteY53" fmla="*/ 4574513 h 8366760"/>
              <a:gd name="connsiteX54" fmla="*/ 10320816 w 14859000"/>
              <a:gd name="connsiteY54" fmla="*/ 4578638 h 8366760"/>
              <a:gd name="connsiteX55" fmla="*/ 10320816 w 14859000"/>
              <a:gd name="connsiteY55" fmla="*/ 3996776 h 8366760"/>
              <a:gd name="connsiteX56" fmla="*/ 10610733 w 14859000"/>
              <a:gd name="connsiteY56" fmla="*/ 3996776 h 8366760"/>
              <a:gd name="connsiteX57" fmla="*/ 10610733 w 14859000"/>
              <a:gd name="connsiteY57" fmla="*/ 3889619 h 8366760"/>
              <a:gd name="connsiteX58" fmla="*/ 9924338 w 14859000"/>
              <a:gd name="connsiteY58" fmla="*/ 3889619 h 8366760"/>
              <a:gd name="connsiteX59" fmla="*/ 9924338 w 14859000"/>
              <a:gd name="connsiteY59" fmla="*/ 3996776 h 8366760"/>
              <a:gd name="connsiteX60" fmla="*/ 10201753 w 14859000"/>
              <a:gd name="connsiteY60" fmla="*/ 3996776 h 8366760"/>
              <a:gd name="connsiteX61" fmla="*/ 10201753 w 14859000"/>
              <a:gd name="connsiteY61" fmla="*/ 4579859 h 8366760"/>
              <a:gd name="connsiteX62" fmla="*/ 10132502 w 14859000"/>
              <a:gd name="connsiteY62" fmla="*/ 4574235 h 8366760"/>
              <a:gd name="connsiteX63" fmla="*/ 9850280 w 14859000"/>
              <a:gd name="connsiteY63" fmla="*/ 4429783 h 8366760"/>
              <a:gd name="connsiteX64" fmla="*/ 9698870 w 14859000"/>
              <a:gd name="connsiteY64" fmla="*/ 4037010 h 8366760"/>
              <a:gd name="connsiteX65" fmla="*/ 9698870 w 14859000"/>
              <a:gd name="connsiteY65" fmla="*/ 2250379 h 8366760"/>
              <a:gd name="connsiteX66" fmla="*/ 9342613 w 14859000"/>
              <a:gd name="connsiteY66" fmla="*/ 2250379 h 8366760"/>
              <a:gd name="connsiteX67" fmla="*/ 9342613 w 14859000"/>
              <a:gd name="connsiteY67" fmla="*/ 3062901 h 8366760"/>
              <a:gd name="connsiteX68" fmla="*/ 8213657 w 14859000"/>
              <a:gd name="connsiteY68" fmla="*/ 1906112 h 8366760"/>
              <a:gd name="connsiteX69" fmla="*/ 8531742 w 14859000"/>
              <a:gd name="connsiteY69" fmla="*/ 1444962 h 8366760"/>
              <a:gd name="connsiteX70" fmla="*/ 7960275 w 14859000"/>
              <a:gd name="connsiteY70" fmla="*/ 1444962 h 8366760"/>
              <a:gd name="connsiteX71" fmla="*/ 6566203 w 14859000"/>
              <a:gd name="connsiteY71" fmla="*/ 3487381 h 8366760"/>
              <a:gd name="connsiteX72" fmla="*/ 6566203 w 14859000"/>
              <a:gd name="connsiteY72" fmla="*/ 1444962 h 8366760"/>
              <a:gd name="connsiteX73" fmla="*/ 0 w 14859000"/>
              <a:gd name="connsiteY73" fmla="*/ 0 h 8366760"/>
              <a:gd name="connsiteX74" fmla="*/ 14859000 w 14859000"/>
              <a:gd name="connsiteY74" fmla="*/ 0 h 8366760"/>
              <a:gd name="connsiteX75" fmla="*/ 14859000 w 14859000"/>
              <a:gd name="connsiteY75" fmla="*/ 8366760 h 8366760"/>
              <a:gd name="connsiteX76" fmla="*/ 0 w 14859000"/>
              <a:gd name="connsiteY76" fmla="*/ 8366760 h 83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859000" h="8366760">
                <a:moveTo>
                  <a:pt x="5394297" y="2865456"/>
                </a:moveTo>
                <a:lnTo>
                  <a:pt x="5679676" y="3750402"/>
                </a:lnTo>
                <a:lnTo>
                  <a:pt x="5082852" y="3750402"/>
                </a:lnTo>
                <a:close/>
                <a:moveTo>
                  <a:pt x="8344195" y="2335509"/>
                </a:moveTo>
                <a:lnTo>
                  <a:pt x="8900762" y="2958325"/>
                </a:lnTo>
                <a:lnTo>
                  <a:pt x="8410646" y="3175631"/>
                </a:lnTo>
                <a:close/>
                <a:moveTo>
                  <a:pt x="6053675" y="1444962"/>
                </a:moveTo>
                <a:lnTo>
                  <a:pt x="6053675" y="3979597"/>
                </a:lnTo>
                <a:lnTo>
                  <a:pt x="5443690" y="2338604"/>
                </a:lnTo>
                <a:lnTo>
                  <a:pt x="5370973" y="2338604"/>
                </a:lnTo>
                <a:lnTo>
                  <a:pt x="4813542" y="3729840"/>
                </a:lnTo>
                <a:lnTo>
                  <a:pt x="4380694" y="1594751"/>
                </a:lnTo>
                <a:lnTo>
                  <a:pt x="4220379" y="1594751"/>
                </a:lnTo>
                <a:lnTo>
                  <a:pt x="3646804" y="3498946"/>
                </a:lnTo>
                <a:lnTo>
                  <a:pt x="3025136" y="1594751"/>
                </a:lnTo>
                <a:lnTo>
                  <a:pt x="2863038" y="1594751"/>
                </a:lnTo>
                <a:lnTo>
                  <a:pt x="2374966" y="4204336"/>
                </a:lnTo>
                <a:lnTo>
                  <a:pt x="2713410" y="4204336"/>
                </a:lnTo>
                <a:lnTo>
                  <a:pt x="3016230" y="2528145"/>
                </a:lnTo>
                <a:lnTo>
                  <a:pt x="3602273" y="4239962"/>
                </a:lnTo>
                <a:lnTo>
                  <a:pt x="3691337" y="4239962"/>
                </a:lnTo>
                <a:lnTo>
                  <a:pt x="4261349" y="2528145"/>
                </a:lnTo>
                <a:lnTo>
                  <a:pt x="4571293" y="4204336"/>
                </a:lnTo>
                <a:lnTo>
                  <a:pt x="4623424" y="4204336"/>
                </a:lnTo>
                <a:lnTo>
                  <a:pt x="4554629" y="4376038"/>
                </a:lnTo>
                <a:lnTo>
                  <a:pt x="4861958" y="4376038"/>
                </a:lnTo>
                <a:lnTo>
                  <a:pt x="5010136" y="3952087"/>
                </a:lnTo>
                <a:lnTo>
                  <a:pt x="5757881" y="3952087"/>
                </a:lnTo>
                <a:lnTo>
                  <a:pt x="5896453" y="4376038"/>
                </a:lnTo>
                <a:lnTo>
                  <a:pt x="6053675" y="4376038"/>
                </a:lnTo>
                <a:lnTo>
                  <a:pt x="6053675" y="5199221"/>
                </a:lnTo>
                <a:lnTo>
                  <a:pt x="6566203" y="5199221"/>
                </a:lnTo>
                <a:lnTo>
                  <a:pt x="6566203" y="4181855"/>
                </a:lnTo>
                <a:lnTo>
                  <a:pt x="7065916" y="3472005"/>
                </a:lnTo>
                <a:lnTo>
                  <a:pt x="8124284" y="5199221"/>
                </a:lnTo>
                <a:lnTo>
                  <a:pt x="8690626" y="5199221"/>
                </a:lnTo>
                <a:lnTo>
                  <a:pt x="7409310" y="3072234"/>
                </a:lnTo>
                <a:lnTo>
                  <a:pt x="8137050" y="2017176"/>
                </a:lnTo>
                <a:lnTo>
                  <a:pt x="8204661" y="3881736"/>
                </a:lnTo>
                <a:lnTo>
                  <a:pt x="8457043" y="3769836"/>
                </a:lnTo>
                <a:lnTo>
                  <a:pt x="8424365" y="3367733"/>
                </a:lnTo>
                <a:lnTo>
                  <a:pt x="9038418" y="3095476"/>
                </a:lnTo>
                <a:lnTo>
                  <a:pt x="9306577" y="3393172"/>
                </a:lnTo>
                <a:lnTo>
                  <a:pt x="9342613" y="3377195"/>
                </a:lnTo>
                <a:lnTo>
                  <a:pt x="9342613" y="4063729"/>
                </a:lnTo>
                <a:cubicBezTo>
                  <a:pt x="9342613" y="4334484"/>
                  <a:pt x="9421583" y="4542301"/>
                  <a:pt x="9579524" y="4687179"/>
                </a:cubicBezTo>
                <a:cubicBezTo>
                  <a:pt x="9737465" y="4832057"/>
                  <a:pt x="9962501" y="4904496"/>
                  <a:pt x="10254632" y="4904496"/>
                </a:cubicBezTo>
                <a:cubicBezTo>
                  <a:pt x="10538450" y="4904496"/>
                  <a:pt x="10762595" y="4830573"/>
                  <a:pt x="10927068" y="4682726"/>
                </a:cubicBezTo>
                <a:cubicBezTo>
                  <a:pt x="11091540" y="4534879"/>
                  <a:pt x="11173776" y="4329141"/>
                  <a:pt x="11173776" y="4065510"/>
                </a:cubicBezTo>
                <a:lnTo>
                  <a:pt x="11173776" y="2250379"/>
                </a:lnTo>
                <a:lnTo>
                  <a:pt x="10817518" y="2250379"/>
                </a:lnTo>
                <a:lnTo>
                  <a:pt x="10817518" y="4028103"/>
                </a:lnTo>
                <a:cubicBezTo>
                  <a:pt x="10817518" y="4199107"/>
                  <a:pt x="10767049" y="4334484"/>
                  <a:pt x="10666109" y="4434237"/>
                </a:cubicBezTo>
                <a:cubicBezTo>
                  <a:pt x="10590404" y="4509051"/>
                  <a:pt x="10493658" y="4555810"/>
                  <a:pt x="10375871" y="4574513"/>
                </a:cubicBezTo>
                <a:lnTo>
                  <a:pt x="10320816" y="4578638"/>
                </a:lnTo>
                <a:lnTo>
                  <a:pt x="10320816" y="3996776"/>
                </a:lnTo>
                <a:lnTo>
                  <a:pt x="10610733" y="3996776"/>
                </a:lnTo>
                <a:lnTo>
                  <a:pt x="10610733" y="3889619"/>
                </a:lnTo>
                <a:lnTo>
                  <a:pt x="9924338" y="3889619"/>
                </a:lnTo>
                <a:lnTo>
                  <a:pt x="9924338" y="3996776"/>
                </a:lnTo>
                <a:lnTo>
                  <a:pt x="10201753" y="3996776"/>
                </a:lnTo>
                <a:lnTo>
                  <a:pt x="10201753" y="4579859"/>
                </a:lnTo>
                <a:lnTo>
                  <a:pt x="10132502" y="4574235"/>
                </a:lnTo>
                <a:cubicBezTo>
                  <a:pt x="10020059" y="4554974"/>
                  <a:pt x="9925984" y="4506824"/>
                  <a:pt x="9850280" y="4429783"/>
                </a:cubicBezTo>
                <a:cubicBezTo>
                  <a:pt x="9749340" y="4327063"/>
                  <a:pt x="9698870" y="4196138"/>
                  <a:pt x="9698870" y="4037010"/>
                </a:cubicBezTo>
                <a:lnTo>
                  <a:pt x="9698870" y="2250379"/>
                </a:lnTo>
                <a:lnTo>
                  <a:pt x="9342613" y="2250379"/>
                </a:lnTo>
                <a:lnTo>
                  <a:pt x="9342613" y="3062901"/>
                </a:lnTo>
                <a:lnTo>
                  <a:pt x="8213657" y="1906112"/>
                </a:lnTo>
                <a:lnTo>
                  <a:pt x="8531742" y="1444962"/>
                </a:lnTo>
                <a:lnTo>
                  <a:pt x="7960275" y="1444962"/>
                </a:lnTo>
                <a:lnTo>
                  <a:pt x="6566203" y="3487381"/>
                </a:lnTo>
                <a:lnTo>
                  <a:pt x="6566203" y="1444962"/>
                </a:lnTo>
                <a:close/>
                <a:moveTo>
                  <a:pt x="0" y="0"/>
                </a:moveTo>
                <a:lnTo>
                  <a:pt x="14859000" y="0"/>
                </a:lnTo>
                <a:lnTo>
                  <a:pt x="14859000" y="8366760"/>
                </a:lnTo>
                <a:lnTo>
                  <a:pt x="0" y="8366760"/>
                </a:lnTo>
                <a:close/>
              </a:path>
            </a:pathLst>
          </a:custGeom>
          <a:gradFill>
            <a:gsLst>
              <a:gs pos="0">
                <a:srgbClr val="00B0F0">
                  <a:lumMod val="0"/>
                  <a:lumOff val="100000"/>
                </a:srgbClr>
              </a:gs>
              <a:gs pos="41000">
                <a:schemeClr val="bg1">
                  <a:lumMod val="95000"/>
                </a:schemeClr>
              </a:gs>
              <a:gs pos="18000">
                <a:schemeClr val="bg1">
                  <a:lumMod val="95000"/>
                </a:schemeClr>
              </a:gs>
              <a:gs pos="69000">
                <a:srgbClr val="E6981C"/>
              </a:gs>
              <a:gs pos="80000">
                <a:srgbClr val="E7881A"/>
              </a:gs>
            </a:gsLst>
            <a:lin ang="5400000" scaled="1"/>
          </a:gradFill>
          <a:ln>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9600" dirty="0">
              <a:ln>
                <a:solidFill>
                  <a:schemeClr val="tx1"/>
                </a:solidFill>
              </a:ln>
              <a:solidFill>
                <a:schemeClr val="bg1">
                  <a:lumMod val="95000"/>
                </a:schemeClr>
              </a:solidFill>
            </a:endParaRPr>
          </a:p>
        </p:txBody>
      </p:sp>
      <p:sp>
        <p:nvSpPr>
          <p:cNvPr id="14" name="Rectangle 13">
            <a:extLst>
              <a:ext uri="{FF2B5EF4-FFF2-40B4-BE49-F238E27FC236}">
                <a16:creationId xmlns:a16="http://schemas.microsoft.com/office/drawing/2014/main" id="{0710721B-49AD-F57B-937D-BB2C4DDC7A6D}"/>
              </a:ext>
            </a:extLst>
          </p:cNvPr>
          <p:cNvSpPr/>
          <p:nvPr/>
        </p:nvSpPr>
        <p:spPr>
          <a:xfrm>
            <a:off x="466075" y="365760"/>
            <a:ext cx="12598132" cy="7330440"/>
          </a:xfrm>
          <a:prstGeom prst="rect">
            <a:avLst/>
          </a:prstGeom>
          <a:noFill/>
          <a:ln>
            <a:solidFill>
              <a:srgbClr val="E788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E8470E2C-5119-37D5-FCF4-C8F10B9F148C}"/>
              </a:ext>
            </a:extLst>
          </p:cNvPr>
          <p:cNvGrpSpPr/>
          <p:nvPr/>
        </p:nvGrpSpPr>
        <p:grpSpPr>
          <a:xfrm>
            <a:off x="9301162" y="-1757566"/>
            <a:ext cx="8677275" cy="6502171"/>
            <a:chOff x="9301162" y="-1757566"/>
            <a:chExt cx="8677275" cy="6502171"/>
          </a:xfrm>
        </p:grpSpPr>
        <p:sp>
          <p:nvSpPr>
            <p:cNvPr id="5" name="Freeform: Shape 4">
              <a:extLst>
                <a:ext uri="{FF2B5EF4-FFF2-40B4-BE49-F238E27FC236}">
                  <a16:creationId xmlns:a16="http://schemas.microsoft.com/office/drawing/2014/main" id="{8A7D1D33-87F4-D799-AC17-0BD0ECE57FAD}"/>
                </a:ext>
              </a:extLst>
            </p:cNvPr>
            <p:cNvSpPr/>
            <p:nvPr/>
          </p:nvSpPr>
          <p:spPr>
            <a:xfrm>
              <a:off x="13127840" y="-1757566"/>
              <a:ext cx="2097008" cy="2410354"/>
            </a:xfrm>
            <a:custGeom>
              <a:avLst/>
              <a:gdLst>
                <a:gd name="connsiteX0" fmla="*/ 0 w 2410354"/>
                <a:gd name="connsiteY0" fmla="*/ 1048504 h 2097008"/>
                <a:gd name="connsiteX1" fmla="*/ 524252 w 2410354"/>
                <a:gd name="connsiteY1" fmla="*/ 0 h 2097008"/>
                <a:gd name="connsiteX2" fmla="*/ 1886102 w 2410354"/>
                <a:gd name="connsiteY2" fmla="*/ 0 h 2097008"/>
                <a:gd name="connsiteX3" fmla="*/ 2410354 w 2410354"/>
                <a:gd name="connsiteY3" fmla="*/ 1048504 h 2097008"/>
                <a:gd name="connsiteX4" fmla="*/ 1886102 w 2410354"/>
                <a:gd name="connsiteY4" fmla="*/ 2097008 h 2097008"/>
                <a:gd name="connsiteX5" fmla="*/ 524252 w 2410354"/>
                <a:gd name="connsiteY5" fmla="*/ 2097008 h 2097008"/>
                <a:gd name="connsiteX6" fmla="*/ 0 w 2410354"/>
                <a:gd name="connsiteY6" fmla="*/ 1048504 h 20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354" h="2097008">
                  <a:moveTo>
                    <a:pt x="1205177" y="0"/>
                  </a:moveTo>
                  <a:lnTo>
                    <a:pt x="2410354" y="456099"/>
                  </a:lnTo>
                  <a:lnTo>
                    <a:pt x="2410354" y="1640909"/>
                  </a:lnTo>
                  <a:lnTo>
                    <a:pt x="1205177" y="2097008"/>
                  </a:lnTo>
                  <a:lnTo>
                    <a:pt x="0" y="1640909"/>
                  </a:lnTo>
                  <a:lnTo>
                    <a:pt x="0" y="456099"/>
                  </a:lnTo>
                  <a:lnTo>
                    <a:pt x="1205177"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60134" tIns="508963" rIns="460134" bIns="508963" numCol="1" spcCol="1270" anchor="ctr" anchorCtr="0">
              <a:noAutofit/>
            </a:bodyPr>
            <a:lstStyle/>
            <a:p>
              <a:pPr marL="0" lvl="0" indent="0" algn="ctr" defTabSz="1555750">
                <a:lnSpc>
                  <a:spcPct val="90000"/>
                </a:lnSpc>
                <a:spcBef>
                  <a:spcPct val="0"/>
                </a:spcBef>
                <a:spcAft>
                  <a:spcPct val="35000"/>
                </a:spcAft>
                <a:buNone/>
              </a:pPr>
              <a:endParaRPr lang="en-IN" sz="3500" kern="1200"/>
            </a:p>
          </p:txBody>
        </p:sp>
        <p:sp>
          <p:nvSpPr>
            <p:cNvPr id="6" name="Freeform: Shape 5">
              <a:extLst>
                <a:ext uri="{FF2B5EF4-FFF2-40B4-BE49-F238E27FC236}">
                  <a16:creationId xmlns:a16="http://schemas.microsoft.com/office/drawing/2014/main" id="{64638F4D-48DC-9355-78ED-2FF2148A50C1}"/>
                </a:ext>
              </a:extLst>
            </p:cNvPr>
            <p:cNvSpPr/>
            <p:nvPr/>
          </p:nvSpPr>
          <p:spPr>
            <a:xfrm>
              <a:off x="15288482" y="-1275495"/>
              <a:ext cx="2689955" cy="1446212"/>
            </a:xfrm>
            <a:custGeom>
              <a:avLst/>
              <a:gdLst>
                <a:gd name="connsiteX0" fmla="*/ 0 w 2689955"/>
                <a:gd name="connsiteY0" fmla="*/ 0 h 1446212"/>
                <a:gd name="connsiteX1" fmla="*/ 2689955 w 2689955"/>
                <a:gd name="connsiteY1" fmla="*/ 0 h 1446212"/>
                <a:gd name="connsiteX2" fmla="*/ 2689955 w 2689955"/>
                <a:gd name="connsiteY2" fmla="*/ 1446212 h 1446212"/>
                <a:gd name="connsiteX3" fmla="*/ 0 w 2689955"/>
                <a:gd name="connsiteY3" fmla="*/ 1446212 h 1446212"/>
                <a:gd name="connsiteX4" fmla="*/ 0 w 2689955"/>
                <a:gd name="connsiteY4" fmla="*/ 0 h 144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955" h="1446212">
                  <a:moveTo>
                    <a:pt x="0" y="0"/>
                  </a:moveTo>
                  <a:lnTo>
                    <a:pt x="2689955" y="0"/>
                  </a:lnTo>
                  <a:lnTo>
                    <a:pt x="2689955" y="1446212"/>
                  </a:lnTo>
                  <a:lnTo>
                    <a:pt x="0" y="14462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IN" sz="3600" kern="1200"/>
            </a:p>
          </p:txBody>
        </p:sp>
        <p:sp>
          <p:nvSpPr>
            <p:cNvPr id="7" name="Freeform: Shape 6">
              <a:extLst>
                <a:ext uri="{FF2B5EF4-FFF2-40B4-BE49-F238E27FC236}">
                  <a16:creationId xmlns:a16="http://schemas.microsoft.com/office/drawing/2014/main" id="{A8E9CF4A-A59E-3EBC-93B9-356D137A6B62}"/>
                </a:ext>
              </a:extLst>
            </p:cNvPr>
            <p:cNvSpPr/>
            <p:nvPr/>
          </p:nvSpPr>
          <p:spPr>
            <a:xfrm>
              <a:off x="10863071" y="-1757566"/>
              <a:ext cx="2097008" cy="2410354"/>
            </a:xfrm>
            <a:custGeom>
              <a:avLst/>
              <a:gdLst>
                <a:gd name="connsiteX0" fmla="*/ 0 w 2410354"/>
                <a:gd name="connsiteY0" fmla="*/ 1048504 h 2097008"/>
                <a:gd name="connsiteX1" fmla="*/ 524252 w 2410354"/>
                <a:gd name="connsiteY1" fmla="*/ 0 h 2097008"/>
                <a:gd name="connsiteX2" fmla="*/ 1886102 w 2410354"/>
                <a:gd name="connsiteY2" fmla="*/ 0 h 2097008"/>
                <a:gd name="connsiteX3" fmla="*/ 2410354 w 2410354"/>
                <a:gd name="connsiteY3" fmla="*/ 1048504 h 2097008"/>
                <a:gd name="connsiteX4" fmla="*/ 1886102 w 2410354"/>
                <a:gd name="connsiteY4" fmla="*/ 2097008 h 2097008"/>
                <a:gd name="connsiteX5" fmla="*/ 524252 w 2410354"/>
                <a:gd name="connsiteY5" fmla="*/ 2097008 h 2097008"/>
                <a:gd name="connsiteX6" fmla="*/ 0 w 2410354"/>
                <a:gd name="connsiteY6" fmla="*/ 1048504 h 20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354" h="2097008">
                  <a:moveTo>
                    <a:pt x="1205177" y="0"/>
                  </a:moveTo>
                  <a:lnTo>
                    <a:pt x="2410354" y="456099"/>
                  </a:lnTo>
                  <a:lnTo>
                    <a:pt x="2410354" y="1640909"/>
                  </a:lnTo>
                  <a:lnTo>
                    <a:pt x="1205177" y="2097008"/>
                  </a:lnTo>
                  <a:lnTo>
                    <a:pt x="0" y="1640909"/>
                  </a:lnTo>
                  <a:lnTo>
                    <a:pt x="0" y="456099"/>
                  </a:lnTo>
                  <a:lnTo>
                    <a:pt x="1205177" y="0"/>
                  </a:lnTo>
                  <a:close/>
                </a:path>
              </a:pathLst>
            </a:custGeom>
          </p:spPr>
          <p:style>
            <a:lnRef idx="2">
              <a:schemeClr val="lt1">
                <a:hueOff val="0"/>
                <a:satOff val="0"/>
                <a:lumOff val="0"/>
                <a:alphaOff val="0"/>
              </a:schemeClr>
            </a:lnRef>
            <a:fillRef idx="1">
              <a:schemeClr val="accent3">
                <a:hueOff val="-286681"/>
                <a:satOff val="236"/>
                <a:lumOff val="-196"/>
                <a:alphaOff val="0"/>
              </a:schemeClr>
            </a:fillRef>
            <a:effectRef idx="0">
              <a:schemeClr val="accent3">
                <a:hueOff val="-286681"/>
                <a:satOff val="236"/>
                <a:lumOff val="-196"/>
                <a:alphaOff val="0"/>
              </a:schemeClr>
            </a:effectRef>
            <a:fontRef idx="minor">
              <a:schemeClr val="lt1"/>
            </a:fontRef>
          </p:style>
          <p:txBody>
            <a:bodyPr spcFirstLastPara="0" vert="horz" wrap="square" lIns="326784" tIns="375613" rIns="326784" bIns="375613" numCol="1" spcCol="1270" anchor="ctr" anchorCtr="0">
              <a:noAutofit/>
            </a:bodyPr>
            <a:lstStyle/>
            <a:p>
              <a:pPr marL="0" lvl="0" indent="0" algn="ctr" defTabSz="1600200">
                <a:lnSpc>
                  <a:spcPct val="90000"/>
                </a:lnSpc>
                <a:spcBef>
                  <a:spcPct val="0"/>
                </a:spcBef>
                <a:spcAft>
                  <a:spcPct val="35000"/>
                </a:spcAft>
                <a:buNone/>
              </a:pPr>
              <a:endParaRPr lang="en-IN" sz="3600" kern="1200"/>
            </a:p>
          </p:txBody>
        </p:sp>
        <p:sp>
          <p:nvSpPr>
            <p:cNvPr id="8" name="Freeform: Shape 7">
              <a:extLst>
                <a:ext uri="{FF2B5EF4-FFF2-40B4-BE49-F238E27FC236}">
                  <a16:creationId xmlns:a16="http://schemas.microsoft.com/office/drawing/2014/main" id="{528C5508-C412-886C-F7FC-0DE646EB2CB6}"/>
                </a:ext>
              </a:extLst>
            </p:cNvPr>
            <p:cNvSpPr/>
            <p:nvPr/>
          </p:nvSpPr>
          <p:spPr>
            <a:xfrm>
              <a:off x="11991117" y="288342"/>
              <a:ext cx="2097008" cy="2410354"/>
            </a:xfrm>
            <a:custGeom>
              <a:avLst/>
              <a:gdLst>
                <a:gd name="connsiteX0" fmla="*/ 0 w 2410354"/>
                <a:gd name="connsiteY0" fmla="*/ 1048504 h 2097008"/>
                <a:gd name="connsiteX1" fmla="*/ 524252 w 2410354"/>
                <a:gd name="connsiteY1" fmla="*/ 0 h 2097008"/>
                <a:gd name="connsiteX2" fmla="*/ 1886102 w 2410354"/>
                <a:gd name="connsiteY2" fmla="*/ 0 h 2097008"/>
                <a:gd name="connsiteX3" fmla="*/ 2410354 w 2410354"/>
                <a:gd name="connsiteY3" fmla="*/ 1048504 h 2097008"/>
                <a:gd name="connsiteX4" fmla="*/ 1886102 w 2410354"/>
                <a:gd name="connsiteY4" fmla="*/ 2097008 h 2097008"/>
                <a:gd name="connsiteX5" fmla="*/ 524252 w 2410354"/>
                <a:gd name="connsiteY5" fmla="*/ 2097008 h 2097008"/>
                <a:gd name="connsiteX6" fmla="*/ 0 w 2410354"/>
                <a:gd name="connsiteY6" fmla="*/ 1048504 h 20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354" h="2097008">
                  <a:moveTo>
                    <a:pt x="1205177" y="0"/>
                  </a:moveTo>
                  <a:lnTo>
                    <a:pt x="2410354" y="456099"/>
                  </a:lnTo>
                  <a:lnTo>
                    <a:pt x="2410354" y="1640909"/>
                  </a:lnTo>
                  <a:lnTo>
                    <a:pt x="1205177" y="2097008"/>
                  </a:lnTo>
                  <a:lnTo>
                    <a:pt x="0" y="1640909"/>
                  </a:lnTo>
                  <a:lnTo>
                    <a:pt x="0" y="456099"/>
                  </a:lnTo>
                  <a:lnTo>
                    <a:pt x="1205177" y="0"/>
                  </a:lnTo>
                  <a:close/>
                </a:path>
              </a:pathLst>
            </a:custGeom>
          </p:spPr>
          <p:style>
            <a:lnRef idx="2">
              <a:schemeClr val="lt1">
                <a:hueOff val="0"/>
                <a:satOff val="0"/>
                <a:lumOff val="0"/>
                <a:alphaOff val="0"/>
              </a:schemeClr>
            </a:lnRef>
            <a:fillRef idx="1">
              <a:schemeClr val="accent3">
                <a:hueOff val="-573361"/>
                <a:satOff val="472"/>
                <a:lumOff val="-392"/>
                <a:alphaOff val="0"/>
              </a:schemeClr>
            </a:fillRef>
            <a:effectRef idx="0">
              <a:schemeClr val="accent3">
                <a:hueOff val="-573361"/>
                <a:satOff val="472"/>
                <a:lumOff val="-392"/>
                <a:alphaOff val="0"/>
              </a:schemeClr>
            </a:effectRef>
            <a:fontRef idx="minor">
              <a:schemeClr val="lt1"/>
            </a:fontRef>
          </p:style>
          <p:txBody>
            <a:bodyPr spcFirstLastPara="0" vert="horz" wrap="square" lIns="460134" tIns="508963" rIns="460134" bIns="508963" numCol="1" spcCol="1270" anchor="ctr" anchorCtr="0">
              <a:noAutofit/>
            </a:bodyPr>
            <a:lstStyle/>
            <a:p>
              <a:pPr marL="0" lvl="0" indent="0" algn="ctr" defTabSz="1555750">
                <a:lnSpc>
                  <a:spcPct val="90000"/>
                </a:lnSpc>
                <a:spcBef>
                  <a:spcPct val="0"/>
                </a:spcBef>
                <a:spcAft>
                  <a:spcPct val="35000"/>
                </a:spcAft>
                <a:buNone/>
              </a:pPr>
              <a:endParaRPr lang="en-IN" sz="3500" kern="1200"/>
            </a:p>
          </p:txBody>
        </p:sp>
        <p:sp>
          <p:nvSpPr>
            <p:cNvPr id="9" name="Freeform: Shape 8">
              <a:extLst>
                <a:ext uri="{FF2B5EF4-FFF2-40B4-BE49-F238E27FC236}">
                  <a16:creationId xmlns:a16="http://schemas.microsoft.com/office/drawing/2014/main" id="{1DC12FC9-5D18-EE8C-7DA3-6C84104EA61F}"/>
                </a:ext>
              </a:extLst>
            </p:cNvPr>
            <p:cNvSpPr/>
            <p:nvPr/>
          </p:nvSpPr>
          <p:spPr>
            <a:xfrm>
              <a:off x="9301162" y="770413"/>
              <a:ext cx="2603182" cy="1446212"/>
            </a:xfrm>
            <a:custGeom>
              <a:avLst/>
              <a:gdLst>
                <a:gd name="connsiteX0" fmla="*/ 0 w 2603182"/>
                <a:gd name="connsiteY0" fmla="*/ 0 h 1446212"/>
                <a:gd name="connsiteX1" fmla="*/ 2603182 w 2603182"/>
                <a:gd name="connsiteY1" fmla="*/ 0 h 1446212"/>
                <a:gd name="connsiteX2" fmla="*/ 2603182 w 2603182"/>
                <a:gd name="connsiteY2" fmla="*/ 1446212 h 1446212"/>
                <a:gd name="connsiteX3" fmla="*/ 0 w 2603182"/>
                <a:gd name="connsiteY3" fmla="*/ 1446212 h 1446212"/>
                <a:gd name="connsiteX4" fmla="*/ 0 w 2603182"/>
                <a:gd name="connsiteY4" fmla="*/ 0 h 144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82" h="1446212">
                  <a:moveTo>
                    <a:pt x="0" y="0"/>
                  </a:moveTo>
                  <a:lnTo>
                    <a:pt x="2603182" y="0"/>
                  </a:lnTo>
                  <a:lnTo>
                    <a:pt x="2603182" y="1446212"/>
                  </a:lnTo>
                  <a:lnTo>
                    <a:pt x="0" y="14462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r" defTabSz="1600200">
                <a:lnSpc>
                  <a:spcPct val="90000"/>
                </a:lnSpc>
                <a:spcBef>
                  <a:spcPct val="0"/>
                </a:spcBef>
                <a:spcAft>
                  <a:spcPct val="35000"/>
                </a:spcAft>
                <a:buNone/>
              </a:pPr>
              <a:endParaRPr lang="en-IN" sz="3600" kern="1200"/>
            </a:p>
          </p:txBody>
        </p:sp>
        <p:sp>
          <p:nvSpPr>
            <p:cNvPr id="10" name="Freeform: Shape 9">
              <a:extLst>
                <a:ext uri="{FF2B5EF4-FFF2-40B4-BE49-F238E27FC236}">
                  <a16:creationId xmlns:a16="http://schemas.microsoft.com/office/drawing/2014/main" id="{1B2C9B59-443B-E91B-4B05-CA255300DA63}"/>
                </a:ext>
              </a:extLst>
            </p:cNvPr>
            <p:cNvSpPr/>
            <p:nvPr/>
          </p:nvSpPr>
          <p:spPr>
            <a:xfrm>
              <a:off x="14255886" y="288342"/>
              <a:ext cx="2097008" cy="2410354"/>
            </a:xfrm>
            <a:custGeom>
              <a:avLst/>
              <a:gdLst>
                <a:gd name="connsiteX0" fmla="*/ 0 w 2410354"/>
                <a:gd name="connsiteY0" fmla="*/ 1048504 h 2097008"/>
                <a:gd name="connsiteX1" fmla="*/ 524252 w 2410354"/>
                <a:gd name="connsiteY1" fmla="*/ 0 h 2097008"/>
                <a:gd name="connsiteX2" fmla="*/ 1886102 w 2410354"/>
                <a:gd name="connsiteY2" fmla="*/ 0 h 2097008"/>
                <a:gd name="connsiteX3" fmla="*/ 2410354 w 2410354"/>
                <a:gd name="connsiteY3" fmla="*/ 1048504 h 2097008"/>
                <a:gd name="connsiteX4" fmla="*/ 1886102 w 2410354"/>
                <a:gd name="connsiteY4" fmla="*/ 2097008 h 2097008"/>
                <a:gd name="connsiteX5" fmla="*/ 524252 w 2410354"/>
                <a:gd name="connsiteY5" fmla="*/ 2097008 h 2097008"/>
                <a:gd name="connsiteX6" fmla="*/ 0 w 2410354"/>
                <a:gd name="connsiteY6" fmla="*/ 1048504 h 20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354" h="2097008">
                  <a:moveTo>
                    <a:pt x="1205177" y="0"/>
                  </a:moveTo>
                  <a:lnTo>
                    <a:pt x="2410354" y="456099"/>
                  </a:lnTo>
                  <a:lnTo>
                    <a:pt x="2410354" y="1640909"/>
                  </a:lnTo>
                  <a:lnTo>
                    <a:pt x="1205177" y="2097008"/>
                  </a:lnTo>
                  <a:lnTo>
                    <a:pt x="0" y="1640909"/>
                  </a:lnTo>
                  <a:lnTo>
                    <a:pt x="0" y="456099"/>
                  </a:lnTo>
                  <a:lnTo>
                    <a:pt x="1205177" y="0"/>
                  </a:lnTo>
                  <a:close/>
                </a:path>
              </a:pathLst>
            </a:custGeom>
          </p:spPr>
          <p:style>
            <a:lnRef idx="2">
              <a:schemeClr val="lt1">
                <a:hueOff val="0"/>
                <a:satOff val="0"/>
                <a:lumOff val="0"/>
                <a:alphaOff val="0"/>
              </a:schemeClr>
            </a:lnRef>
            <a:fillRef idx="1">
              <a:schemeClr val="accent3">
                <a:hueOff val="-860042"/>
                <a:satOff val="708"/>
                <a:lumOff val="-589"/>
                <a:alphaOff val="0"/>
              </a:schemeClr>
            </a:fillRef>
            <a:effectRef idx="0">
              <a:schemeClr val="accent3">
                <a:hueOff val="-860042"/>
                <a:satOff val="708"/>
                <a:lumOff val="-589"/>
                <a:alphaOff val="0"/>
              </a:schemeClr>
            </a:effectRef>
            <a:fontRef idx="minor">
              <a:schemeClr val="lt1"/>
            </a:fontRef>
          </p:style>
          <p:txBody>
            <a:bodyPr spcFirstLastPara="0" vert="horz" wrap="square" lIns="326784" tIns="375613" rIns="326784" bIns="375613" numCol="1" spcCol="1270" anchor="ctr" anchorCtr="0">
              <a:noAutofit/>
            </a:bodyPr>
            <a:lstStyle/>
            <a:p>
              <a:pPr marL="0" lvl="0" indent="0" algn="ctr" defTabSz="1600200">
                <a:lnSpc>
                  <a:spcPct val="90000"/>
                </a:lnSpc>
                <a:spcBef>
                  <a:spcPct val="0"/>
                </a:spcBef>
                <a:spcAft>
                  <a:spcPct val="35000"/>
                </a:spcAft>
                <a:buNone/>
              </a:pPr>
              <a:endParaRPr lang="en-IN" sz="3600" kern="1200"/>
            </a:p>
          </p:txBody>
        </p:sp>
        <p:sp>
          <p:nvSpPr>
            <p:cNvPr id="11" name="Freeform: Shape 10">
              <a:extLst>
                <a:ext uri="{FF2B5EF4-FFF2-40B4-BE49-F238E27FC236}">
                  <a16:creationId xmlns:a16="http://schemas.microsoft.com/office/drawing/2014/main" id="{764F85F7-2D92-0F10-176B-DDBF60E59DDA}"/>
                </a:ext>
              </a:extLst>
            </p:cNvPr>
            <p:cNvSpPr/>
            <p:nvPr/>
          </p:nvSpPr>
          <p:spPr>
            <a:xfrm>
              <a:off x="13127840" y="2334251"/>
              <a:ext cx="2097008" cy="2410354"/>
            </a:xfrm>
            <a:custGeom>
              <a:avLst/>
              <a:gdLst>
                <a:gd name="connsiteX0" fmla="*/ 0 w 2410354"/>
                <a:gd name="connsiteY0" fmla="*/ 1048504 h 2097008"/>
                <a:gd name="connsiteX1" fmla="*/ 524252 w 2410354"/>
                <a:gd name="connsiteY1" fmla="*/ 0 h 2097008"/>
                <a:gd name="connsiteX2" fmla="*/ 1886102 w 2410354"/>
                <a:gd name="connsiteY2" fmla="*/ 0 h 2097008"/>
                <a:gd name="connsiteX3" fmla="*/ 2410354 w 2410354"/>
                <a:gd name="connsiteY3" fmla="*/ 1048504 h 2097008"/>
                <a:gd name="connsiteX4" fmla="*/ 1886102 w 2410354"/>
                <a:gd name="connsiteY4" fmla="*/ 2097008 h 2097008"/>
                <a:gd name="connsiteX5" fmla="*/ 524252 w 2410354"/>
                <a:gd name="connsiteY5" fmla="*/ 2097008 h 2097008"/>
                <a:gd name="connsiteX6" fmla="*/ 0 w 2410354"/>
                <a:gd name="connsiteY6" fmla="*/ 1048504 h 20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354" h="2097008">
                  <a:moveTo>
                    <a:pt x="1205177" y="0"/>
                  </a:moveTo>
                  <a:lnTo>
                    <a:pt x="2410354" y="456099"/>
                  </a:lnTo>
                  <a:lnTo>
                    <a:pt x="2410354" y="1640909"/>
                  </a:lnTo>
                  <a:lnTo>
                    <a:pt x="1205177" y="2097008"/>
                  </a:lnTo>
                  <a:lnTo>
                    <a:pt x="0" y="1640909"/>
                  </a:lnTo>
                  <a:lnTo>
                    <a:pt x="0" y="456099"/>
                  </a:lnTo>
                  <a:lnTo>
                    <a:pt x="1205177" y="0"/>
                  </a:lnTo>
                  <a:close/>
                </a:path>
              </a:pathLst>
            </a:custGeom>
          </p:spPr>
          <p:style>
            <a:lnRef idx="2">
              <a:schemeClr val="lt1">
                <a:hueOff val="0"/>
                <a:satOff val="0"/>
                <a:lumOff val="0"/>
                <a:alphaOff val="0"/>
              </a:schemeClr>
            </a:lnRef>
            <a:fillRef idx="1">
              <a:schemeClr val="accent3">
                <a:hueOff val="-1146722"/>
                <a:satOff val="944"/>
                <a:lumOff val="-785"/>
                <a:alphaOff val="0"/>
              </a:schemeClr>
            </a:fillRef>
            <a:effectRef idx="0">
              <a:schemeClr val="accent3">
                <a:hueOff val="-1146722"/>
                <a:satOff val="944"/>
                <a:lumOff val="-785"/>
                <a:alphaOff val="0"/>
              </a:schemeClr>
            </a:effectRef>
            <a:fontRef idx="minor">
              <a:schemeClr val="lt1"/>
            </a:fontRef>
          </p:style>
          <p:txBody>
            <a:bodyPr spcFirstLastPara="0" vert="horz" wrap="square" lIns="460134" tIns="508963" rIns="460134" bIns="508963" numCol="1" spcCol="1270" anchor="ctr" anchorCtr="0">
              <a:noAutofit/>
            </a:bodyPr>
            <a:lstStyle/>
            <a:p>
              <a:pPr marL="0" lvl="0" indent="0" algn="ctr" defTabSz="1555750">
                <a:lnSpc>
                  <a:spcPct val="90000"/>
                </a:lnSpc>
                <a:spcBef>
                  <a:spcPct val="0"/>
                </a:spcBef>
                <a:spcAft>
                  <a:spcPct val="35000"/>
                </a:spcAft>
                <a:buNone/>
              </a:pPr>
              <a:endParaRPr lang="en-IN" sz="3500" kern="1200"/>
            </a:p>
          </p:txBody>
        </p:sp>
        <p:sp>
          <p:nvSpPr>
            <p:cNvPr id="12" name="Freeform: Shape 11">
              <a:extLst>
                <a:ext uri="{FF2B5EF4-FFF2-40B4-BE49-F238E27FC236}">
                  <a16:creationId xmlns:a16="http://schemas.microsoft.com/office/drawing/2014/main" id="{56A1E433-CCED-CA8B-9519-BBC6B115257F}"/>
                </a:ext>
              </a:extLst>
            </p:cNvPr>
            <p:cNvSpPr/>
            <p:nvPr/>
          </p:nvSpPr>
          <p:spPr>
            <a:xfrm>
              <a:off x="15288482" y="2816322"/>
              <a:ext cx="2689955" cy="1446212"/>
            </a:xfrm>
            <a:custGeom>
              <a:avLst/>
              <a:gdLst>
                <a:gd name="connsiteX0" fmla="*/ 0 w 2689955"/>
                <a:gd name="connsiteY0" fmla="*/ 0 h 1446212"/>
                <a:gd name="connsiteX1" fmla="*/ 2689955 w 2689955"/>
                <a:gd name="connsiteY1" fmla="*/ 0 h 1446212"/>
                <a:gd name="connsiteX2" fmla="*/ 2689955 w 2689955"/>
                <a:gd name="connsiteY2" fmla="*/ 1446212 h 1446212"/>
                <a:gd name="connsiteX3" fmla="*/ 0 w 2689955"/>
                <a:gd name="connsiteY3" fmla="*/ 1446212 h 1446212"/>
                <a:gd name="connsiteX4" fmla="*/ 0 w 2689955"/>
                <a:gd name="connsiteY4" fmla="*/ 0 h 144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955" h="1446212">
                  <a:moveTo>
                    <a:pt x="0" y="0"/>
                  </a:moveTo>
                  <a:lnTo>
                    <a:pt x="2689955" y="0"/>
                  </a:lnTo>
                  <a:lnTo>
                    <a:pt x="2689955" y="1446212"/>
                  </a:lnTo>
                  <a:lnTo>
                    <a:pt x="0" y="14462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IN" sz="3600" kern="1200"/>
            </a:p>
          </p:txBody>
        </p:sp>
        <p:sp>
          <p:nvSpPr>
            <p:cNvPr id="13" name="Freeform: Shape 12">
              <a:extLst>
                <a:ext uri="{FF2B5EF4-FFF2-40B4-BE49-F238E27FC236}">
                  <a16:creationId xmlns:a16="http://schemas.microsoft.com/office/drawing/2014/main" id="{E53EFF48-F701-9F7F-402C-0378FBE0BBAA}"/>
                </a:ext>
              </a:extLst>
            </p:cNvPr>
            <p:cNvSpPr/>
            <p:nvPr/>
          </p:nvSpPr>
          <p:spPr>
            <a:xfrm>
              <a:off x="10863071" y="2334251"/>
              <a:ext cx="2097008" cy="2410354"/>
            </a:xfrm>
            <a:custGeom>
              <a:avLst/>
              <a:gdLst>
                <a:gd name="connsiteX0" fmla="*/ 0 w 2410354"/>
                <a:gd name="connsiteY0" fmla="*/ 1048504 h 2097008"/>
                <a:gd name="connsiteX1" fmla="*/ 524252 w 2410354"/>
                <a:gd name="connsiteY1" fmla="*/ 0 h 2097008"/>
                <a:gd name="connsiteX2" fmla="*/ 1886102 w 2410354"/>
                <a:gd name="connsiteY2" fmla="*/ 0 h 2097008"/>
                <a:gd name="connsiteX3" fmla="*/ 2410354 w 2410354"/>
                <a:gd name="connsiteY3" fmla="*/ 1048504 h 2097008"/>
                <a:gd name="connsiteX4" fmla="*/ 1886102 w 2410354"/>
                <a:gd name="connsiteY4" fmla="*/ 2097008 h 2097008"/>
                <a:gd name="connsiteX5" fmla="*/ 524252 w 2410354"/>
                <a:gd name="connsiteY5" fmla="*/ 2097008 h 2097008"/>
                <a:gd name="connsiteX6" fmla="*/ 0 w 2410354"/>
                <a:gd name="connsiteY6" fmla="*/ 1048504 h 20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354" h="2097008">
                  <a:moveTo>
                    <a:pt x="1205177" y="0"/>
                  </a:moveTo>
                  <a:lnTo>
                    <a:pt x="2410354" y="456099"/>
                  </a:lnTo>
                  <a:lnTo>
                    <a:pt x="2410354" y="1640909"/>
                  </a:lnTo>
                  <a:lnTo>
                    <a:pt x="1205177" y="2097008"/>
                  </a:lnTo>
                  <a:lnTo>
                    <a:pt x="0" y="1640909"/>
                  </a:lnTo>
                  <a:lnTo>
                    <a:pt x="0" y="456099"/>
                  </a:lnTo>
                  <a:lnTo>
                    <a:pt x="1205177" y="0"/>
                  </a:lnTo>
                  <a:close/>
                </a:path>
              </a:pathLst>
            </a:custGeom>
          </p:spPr>
          <p:style>
            <a:lnRef idx="2">
              <a:schemeClr val="lt1">
                <a:hueOff val="0"/>
                <a:satOff val="0"/>
                <a:lumOff val="0"/>
                <a:alphaOff val="0"/>
              </a:schemeClr>
            </a:lnRef>
            <a:fillRef idx="1">
              <a:schemeClr val="accent3">
                <a:hueOff val="-1433403"/>
                <a:satOff val="1180"/>
                <a:lumOff val="-981"/>
                <a:alphaOff val="0"/>
              </a:schemeClr>
            </a:fillRef>
            <a:effectRef idx="0">
              <a:schemeClr val="accent3">
                <a:hueOff val="-1433403"/>
                <a:satOff val="1180"/>
                <a:lumOff val="-981"/>
                <a:alphaOff val="0"/>
              </a:schemeClr>
            </a:effectRef>
            <a:fontRef idx="minor">
              <a:schemeClr val="lt1"/>
            </a:fontRef>
          </p:style>
          <p:txBody>
            <a:bodyPr spcFirstLastPara="0" vert="horz" wrap="square" lIns="326784" tIns="375613" rIns="326784" bIns="375613" numCol="1" spcCol="1270" anchor="ctr" anchorCtr="0">
              <a:noAutofit/>
            </a:bodyPr>
            <a:lstStyle/>
            <a:p>
              <a:pPr marL="0" lvl="0" indent="0" algn="ctr" defTabSz="1600200">
                <a:lnSpc>
                  <a:spcPct val="90000"/>
                </a:lnSpc>
                <a:spcBef>
                  <a:spcPct val="0"/>
                </a:spcBef>
                <a:spcAft>
                  <a:spcPct val="35000"/>
                </a:spcAft>
                <a:buNone/>
              </a:pPr>
              <a:endParaRPr lang="en-IN" sz="3600" kern="1200"/>
            </a:p>
          </p:txBody>
        </p:sp>
      </p:grpSp>
      <p:sp>
        <p:nvSpPr>
          <p:cNvPr id="16" name="TextBox 15">
            <a:extLst>
              <a:ext uri="{FF2B5EF4-FFF2-40B4-BE49-F238E27FC236}">
                <a16:creationId xmlns:a16="http://schemas.microsoft.com/office/drawing/2014/main" id="{39F91A98-A453-4E75-BFAA-536652F25A3D}"/>
              </a:ext>
            </a:extLst>
          </p:cNvPr>
          <p:cNvSpPr txBox="1"/>
          <p:nvPr/>
        </p:nvSpPr>
        <p:spPr>
          <a:xfrm>
            <a:off x="4495800" y="3053834"/>
            <a:ext cx="8991600" cy="369332"/>
          </a:xfrm>
          <a:prstGeom prst="rect">
            <a:avLst/>
          </a:prstGeom>
          <a:noFill/>
        </p:spPr>
        <p:txBody>
          <a:bodyPr wrap="square">
            <a:spAutoFit/>
          </a:bodyPr>
          <a:lstStyle/>
          <a:p>
            <a:endParaRPr lang="en-IN" dirty="0"/>
          </a:p>
        </p:txBody>
      </p:sp>
      <p:sp>
        <p:nvSpPr>
          <p:cNvPr id="18" name="TextBox 17">
            <a:extLst>
              <a:ext uri="{FF2B5EF4-FFF2-40B4-BE49-F238E27FC236}">
                <a16:creationId xmlns:a16="http://schemas.microsoft.com/office/drawing/2014/main" id="{20BCA2D5-29F9-AD67-F6CD-35D515FB4088}"/>
              </a:ext>
            </a:extLst>
          </p:cNvPr>
          <p:cNvSpPr txBox="1"/>
          <p:nvPr/>
        </p:nvSpPr>
        <p:spPr>
          <a:xfrm>
            <a:off x="1657604" y="5908680"/>
            <a:ext cx="1892819" cy="369332"/>
          </a:xfrm>
          <a:prstGeom prst="rect">
            <a:avLst/>
          </a:prstGeom>
          <a:solidFill>
            <a:schemeClr val="bg1"/>
          </a:solidFill>
          <a:ln>
            <a:solidFill>
              <a:schemeClr val="bg1"/>
            </a:solidFill>
          </a:ln>
        </p:spPr>
        <p:txBody>
          <a:bodyPr wrap="square" rtlCol="0">
            <a:spAutoFit/>
          </a:bodyPr>
          <a:lstStyle/>
          <a:p>
            <a:r>
              <a:rPr lang="en-US" dirty="0" err="1">
                <a:solidFill>
                  <a:srgbClr val="E7881A"/>
                </a:solidFill>
              </a:rPr>
              <a:t>Rajibul</a:t>
            </a:r>
            <a:r>
              <a:rPr lang="en-US" dirty="0">
                <a:solidFill>
                  <a:srgbClr val="E7881A"/>
                </a:solidFill>
              </a:rPr>
              <a:t> Molla </a:t>
            </a:r>
            <a:endParaRPr lang="en-IN" dirty="0">
              <a:solidFill>
                <a:srgbClr val="E7881A"/>
              </a:solidFill>
            </a:endParaRPr>
          </a:p>
        </p:txBody>
      </p:sp>
      <p:sp>
        <p:nvSpPr>
          <p:cNvPr id="21" name="Rectangle 20">
            <a:extLst>
              <a:ext uri="{FF2B5EF4-FFF2-40B4-BE49-F238E27FC236}">
                <a16:creationId xmlns:a16="http://schemas.microsoft.com/office/drawing/2014/main" id="{0113394C-4F9C-8662-035E-30CF62D02100}"/>
              </a:ext>
            </a:extLst>
          </p:cNvPr>
          <p:cNvSpPr/>
          <p:nvPr/>
        </p:nvSpPr>
        <p:spPr>
          <a:xfrm>
            <a:off x="650112" y="6278446"/>
            <a:ext cx="3968765" cy="146390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Bahnschrift Light" panose="020B0502040204020203" pitchFamily="34" charset="0"/>
            </a:endParaRPr>
          </a:p>
          <a:p>
            <a:endParaRPr lang="en-US" dirty="0">
              <a:latin typeface="Bahnschrift Light" panose="020B0502040204020203" pitchFamily="34" charset="0"/>
            </a:endParaRPr>
          </a:p>
          <a:p>
            <a:r>
              <a:rPr lang="en-US" dirty="0">
                <a:latin typeface="Bahnschrift Light" panose="020B0502040204020203" pitchFamily="34" charset="0"/>
              </a:rPr>
              <a:t>      Department Name : ~    MCA</a:t>
            </a:r>
          </a:p>
          <a:p>
            <a:endParaRPr lang="en-US" dirty="0">
              <a:latin typeface="Bahnschrift Light" panose="020B0502040204020203" pitchFamily="34" charset="0"/>
            </a:endParaRPr>
          </a:p>
          <a:p>
            <a:r>
              <a:rPr lang="en-IN" dirty="0">
                <a:latin typeface="Bahnschrift Light" panose="020B0502040204020203" pitchFamily="34" charset="0"/>
              </a:rPr>
              <a:t>      paper-code : ~  </a:t>
            </a:r>
          </a:p>
          <a:p>
            <a:endParaRPr lang="en-US" dirty="0">
              <a:latin typeface="Engravers MT" panose="02090707080505020304" pitchFamily="18" charset="0"/>
            </a:endParaRPr>
          </a:p>
          <a:p>
            <a:r>
              <a:rPr lang="en-US" dirty="0">
                <a:latin typeface="Arial Rounded MT Bold" panose="020F0704030504030204" pitchFamily="34" charset="0"/>
              </a:rPr>
              <a:t> </a:t>
            </a:r>
            <a:endParaRPr lang="en-IN" dirty="0">
              <a:latin typeface="Arial Rounded MT Bold" panose="020F0704030504030204" pitchFamily="34" charset="0"/>
            </a:endParaRPr>
          </a:p>
        </p:txBody>
      </p:sp>
      <p:pic>
        <p:nvPicPr>
          <p:cNvPr id="17" name="Image 2" descr="preencoded.png">
            <a:extLst>
              <a:ext uri="{FF2B5EF4-FFF2-40B4-BE49-F238E27FC236}">
                <a16:creationId xmlns:a16="http://schemas.microsoft.com/office/drawing/2014/main" id="{19790DC1-9E79-EFC4-CB64-202592624320}"/>
              </a:ext>
            </a:extLst>
          </p:cNvPr>
          <p:cNvPicPr>
            <a:picLocks noChangeAspect="1"/>
          </p:cNvPicPr>
          <p:nvPr/>
        </p:nvPicPr>
        <p:blipFill>
          <a:blip r:embed="rId2"/>
          <a:stretch>
            <a:fillRect/>
          </a:stretch>
        </p:blipFill>
        <p:spPr>
          <a:xfrm>
            <a:off x="534392" y="5960774"/>
            <a:ext cx="557927" cy="557927"/>
          </a:xfrm>
          <a:prstGeom prst="rect">
            <a:avLst/>
          </a:prstGeom>
        </p:spPr>
      </p:pic>
    </p:spTree>
    <p:extLst>
      <p:ext uri="{BB962C8B-B14F-4D97-AF65-F5344CB8AC3E}">
        <p14:creationId xmlns:p14="http://schemas.microsoft.com/office/powerpoint/2010/main" val="159097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D5CFD207-385C-20F6-8092-257B0535E0B8}"/>
                  </a:ext>
                </a:extLst>
              </p:cNvPr>
              <p:cNvGraphicFramePr>
                <a:graphicFrameLocks noChangeAspect="1"/>
              </p:cNvGraphicFramePr>
              <p:nvPr>
                <p:extLst>
                  <p:ext uri="{D42A27DB-BD31-4B8C-83A1-F6EECF244321}">
                    <p14:modId xmlns:p14="http://schemas.microsoft.com/office/powerpoint/2010/main" val="4063817695"/>
                  </p:ext>
                </p:extLst>
              </p:nvPr>
            </p:nvGraphicFramePr>
            <p:xfrm>
              <a:off x="274319" y="320040"/>
              <a:ext cx="1508761" cy="7299960"/>
            </p:xfrm>
            <a:graphic>
              <a:graphicData uri="http://schemas.microsoft.com/office/powerpoint/2016/slidezoom">
                <pslz:sldZm>
                  <pslz:sldZmObj sldId="277" cId="404377330">
                    <pslz:zmPr id="{80BCE1CB-63B4-4EA4-87E5-D23A608D2DF7}" returnToParent="0" transitionDur="1000">
                      <p166:blipFill xmlns:p166="http://schemas.microsoft.com/office/powerpoint/2016/6/main">
                        <a:blip r:embed="rId2"/>
                        <a:stretch>
                          <a:fillRect/>
                        </a:stretch>
                      </p166:blipFill>
                      <p166:spPr xmlns:p166="http://schemas.microsoft.com/office/powerpoint/2016/6/main">
                        <a:xfrm>
                          <a:off x="0" y="0"/>
                          <a:ext cx="15087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2" name="Slide Zoom 1">
                <a:extLst>
                  <a:ext uri="{FF2B5EF4-FFF2-40B4-BE49-F238E27FC236}">
                    <a16:creationId xmlns:a16="http://schemas.microsoft.com/office/drawing/2014/main" id="{D5CFD207-385C-20F6-8092-257B0535E0B8}"/>
                  </a:ext>
                </a:extLst>
              </p:cNvPr>
              <p:cNvPicPr>
                <a:picLocks noGrp="1" noRot="1" noChangeAspect="1" noMove="1" noResize="1" noEditPoints="1" noAdjustHandles="1" noChangeArrowheads="1" noChangeShapeType="1"/>
              </p:cNvPicPr>
              <p:nvPr/>
            </p:nvPicPr>
            <p:blipFill>
              <a:blip r:embed="rId3"/>
              <a:stretch>
                <a:fillRect/>
              </a:stretch>
            </p:blipFill>
            <p:spPr>
              <a:xfrm>
                <a:off x="274319" y="320040"/>
                <a:ext cx="15087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9074F2E9-4E95-BD1D-9823-FF8BBEDA691A}"/>
                  </a:ext>
                </a:extLst>
              </p:cNvPr>
              <p:cNvGraphicFramePr>
                <a:graphicFrameLocks noChangeAspect="1"/>
              </p:cNvGraphicFramePr>
              <p:nvPr>
                <p:extLst>
                  <p:ext uri="{D42A27DB-BD31-4B8C-83A1-F6EECF244321}">
                    <p14:modId xmlns:p14="http://schemas.microsoft.com/office/powerpoint/2010/main" val="1763369297"/>
                  </p:ext>
                </p:extLst>
              </p:nvPr>
            </p:nvGraphicFramePr>
            <p:xfrm>
              <a:off x="1920240" y="320041"/>
              <a:ext cx="2118361" cy="7299960"/>
            </p:xfrm>
            <a:graphic>
              <a:graphicData uri="http://schemas.microsoft.com/office/powerpoint/2016/slidezoom">
                <pslz:sldZm>
                  <pslz:sldZmObj sldId="280" cId="1590970524">
                    <pslz:zmPr id="{C42F3A7E-4082-44AC-857F-4CD3927F86A7}" returnToParent="0" transitionDur="1000">
                      <p166:blipFill xmlns:p166="http://schemas.microsoft.com/office/powerpoint/2016/6/main">
                        <a:blip r:embed="rId4"/>
                        <a:stretch>
                          <a:fillRect/>
                        </a:stretch>
                      </p166:blipFill>
                      <p166:spPr xmlns:p166="http://schemas.microsoft.com/office/powerpoint/2016/6/main">
                        <a:xfrm>
                          <a:off x="0" y="0"/>
                          <a:ext cx="21183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5" name="Slide Zoom 4">
                <a:extLst>
                  <a:ext uri="{FF2B5EF4-FFF2-40B4-BE49-F238E27FC236}">
                    <a16:creationId xmlns:a16="http://schemas.microsoft.com/office/drawing/2014/main" id="{9074F2E9-4E95-BD1D-9823-FF8BBEDA691A}"/>
                  </a:ext>
                </a:extLst>
              </p:cNvPr>
              <p:cNvPicPr>
                <a:picLocks noGrp="1" noRot="1" noChangeAspect="1" noMove="1" noResize="1" noEditPoints="1" noAdjustHandles="1" noChangeArrowheads="1" noChangeShapeType="1"/>
              </p:cNvPicPr>
              <p:nvPr/>
            </p:nvPicPr>
            <p:blipFill>
              <a:blip r:embed="rId5"/>
              <a:stretch>
                <a:fillRect/>
              </a:stretch>
            </p:blipFill>
            <p:spPr>
              <a:xfrm>
                <a:off x="1920240" y="320041"/>
                <a:ext cx="2118361"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1FA58F9F-C9DD-2A34-E07C-E920F0461E53}"/>
                  </a:ext>
                </a:extLst>
              </p:cNvPr>
              <p:cNvGraphicFramePr>
                <a:graphicFrameLocks noChangeAspect="1"/>
              </p:cNvGraphicFramePr>
              <p:nvPr>
                <p:extLst>
                  <p:ext uri="{D42A27DB-BD31-4B8C-83A1-F6EECF244321}">
                    <p14:modId xmlns:p14="http://schemas.microsoft.com/office/powerpoint/2010/main" val="2572760861"/>
                  </p:ext>
                </p:extLst>
              </p:nvPr>
            </p:nvGraphicFramePr>
            <p:xfrm>
              <a:off x="4297680" y="320040"/>
              <a:ext cx="10180320" cy="7299960"/>
            </p:xfrm>
            <a:graphic>
              <a:graphicData uri="http://schemas.microsoft.com/office/powerpoint/2016/slidezoom">
                <pslz:sldZm>
                  <pslz:sldZmObj sldId="279" cId="412646823">
                    <pslz:zmPr id="{2EBBA3C6-2089-4695-B822-CEFC8F71DC34}" returnToParent="0" transitionDur="1000">
                      <p166:blipFill xmlns:p166="http://schemas.microsoft.com/office/powerpoint/2016/6/main">
                        <a:blip r:embed="rId6"/>
                        <a:stretch>
                          <a:fillRect/>
                        </a:stretch>
                      </p166:blipFill>
                      <p166:spPr xmlns:p166="http://schemas.microsoft.com/office/powerpoint/2016/6/main">
                        <a:xfrm>
                          <a:off x="0" y="0"/>
                          <a:ext cx="10180320"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7" name="Slide Zoom 6">
                <a:extLst>
                  <a:ext uri="{FF2B5EF4-FFF2-40B4-BE49-F238E27FC236}">
                    <a16:creationId xmlns:a16="http://schemas.microsoft.com/office/drawing/2014/main" id="{1FA58F9F-C9DD-2A34-E07C-E920F0461E53}"/>
                  </a:ext>
                </a:extLst>
              </p:cNvPr>
              <p:cNvPicPr>
                <a:picLocks noGrp="1" noRot="1" noChangeAspect="1" noMove="1" noResize="1" noEditPoints="1" noAdjustHandles="1" noChangeArrowheads="1" noChangeShapeType="1"/>
              </p:cNvPicPr>
              <p:nvPr/>
            </p:nvPicPr>
            <p:blipFill>
              <a:blip r:embed="rId7"/>
              <a:stretch>
                <a:fillRect/>
              </a:stretch>
            </p:blipFill>
            <p:spPr>
              <a:xfrm>
                <a:off x="4297680" y="320040"/>
                <a:ext cx="10180320" cy="7299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p:spTree>
    <p:extLst>
      <p:ext uri="{BB962C8B-B14F-4D97-AF65-F5344CB8AC3E}">
        <p14:creationId xmlns:p14="http://schemas.microsoft.com/office/powerpoint/2010/main" val="43827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0000"/>
            </a:gs>
            <a:gs pos="37000">
              <a:schemeClr val="bg1">
                <a:lumMod val="95000"/>
              </a:schemeClr>
            </a:gs>
            <a:gs pos="75000">
              <a:schemeClr val="bg1">
                <a:lumMod val="95000"/>
              </a:schemeClr>
            </a:gs>
            <a:gs pos="100000">
              <a:srgbClr val="000000"/>
            </a:gs>
          </a:gsLst>
          <a:lin ang="5400000" scaled="1"/>
        </a:gra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E582EC2-B7E4-1D09-C112-677310B213CE}"/>
              </a:ext>
            </a:extLst>
          </p:cNvPr>
          <p:cNvSpPr/>
          <p:nvPr/>
        </p:nvSpPr>
        <p:spPr>
          <a:xfrm>
            <a:off x="441960" y="477520"/>
            <a:ext cx="11363960" cy="7122160"/>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F254975D-5B86-33E7-13DB-F785A3B2717E}"/>
              </a:ext>
            </a:extLst>
          </p:cNvPr>
          <p:cNvSpPr/>
          <p:nvPr/>
        </p:nvSpPr>
        <p:spPr>
          <a:xfrm>
            <a:off x="563880" y="377190"/>
            <a:ext cx="11150600" cy="7374890"/>
          </a:xfrm>
          <a:prstGeom prst="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31" name="Picture 30">
            <a:extLst>
              <a:ext uri="{FF2B5EF4-FFF2-40B4-BE49-F238E27FC236}">
                <a16:creationId xmlns:a16="http://schemas.microsoft.com/office/drawing/2014/main" id="{BB61A77E-DD7D-3EF1-8C8E-996568EE5B05}"/>
              </a:ext>
            </a:extLst>
          </p:cNvPr>
          <p:cNvPicPr>
            <a:picLocks noChangeAspect="1"/>
          </p:cNvPicPr>
          <p:nvPr/>
        </p:nvPicPr>
        <p:blipFill>
          <a:blip r:embed="rId2">
            <a:alphaModFix amt="93000"/>
            <a:extLst>
              <a:ext uri="{BEBA8EAE-BF5A-486C-A8C5-ECC9F3942E4B}">
                <a14:imgProps xmlns:a14="http://schemas.microsoft.com/office/drawing/2010/main">
                  <a14:imgLayer r:embed="rId3">
                    <a14:imgEffect>
                      <a14:sharpenSoften amount="12000"/>
                    </a14:imgEffect>
                    <a14:imgEffect>
                      <a14:brightnessContrast bright="-100000" contrast="100000"/>
                    </a14:imgEffect>
                  </a14:imgLayer>
                </a14:imgProps>
              </a:ext>
            </a:extLst>
          </a:blip>
          <a:stretch>
            <a:fillRect/>
          </a:stretch>
        </p:blipFill>
        <p:spPr>
          <a:xfrm>
            <a:off x="8902306" y="0"/>
            <a:ext cx="10618600" cy="8366760"/>
          </a:xfrm>
          <a:prstGeom prst="rect">
            <a:avLst/>
          </a:prstGeom>
        </p:spPr>
      </p:pic>
      <p:sp>
        <p:nvSpPr>
          <p:cNvPr id="34" name="Rectangle 33">
            <a:extLst>
              <a:ext uri="{FF2B5EF4-FFF2-40B4-BE49-F238E27FC236}">
                <a16:creationId xmlns:a16="http://schemas.microsoft.com/office/drawing/2014/main" id="{FEE643A8-1907-0AC6-DD63-E323D95DC17D}"/>
              </a:ext>
            </a:extLst>
          </p:cNvPr>
          <p:cNvSpPr/>
          <p:nvPr/>
        </p:nvSpPr>
        <p:spPr>
          <a:xfrm>
            <a:off x="708660" y="285750"/>
            <a:ext cx="10869930" cy="75666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E725AB83-4964-6D70-47C6-EF4FA0613C0E}"/>
              </a:ext>
            </a:extLst>
          </p:cNvPr>
          <p:cNvSpPr txBox="1"/>
          <p:nvPr/>
        </p:nvSpPr>
        <p:spPr>
          <a:xfrm>
            <a:off x="4648200" y="477520"/>
            <a:ext cx="3124200" cy="400110"/>
          </a:xfrm>
          <a:prstGeom prst="rect">
            <a:avLst/>
          </a:prstGeom>
          <a:solidFill>
            <a:schemeClr val="tx1"/>
          </a:solidFill>
          <a:ln>
            <a:solidFill>
              <a:schemeClr val="bg1"/>
            </a:solidFill>
          </a:ln>
        </p:spPr>
        <p:txBody>
          <a:bodyPr wrap="square" rtlCol="0">
            <a:spAutoFit/>
          </a:bodyPr>
          <a:lstStyle/>
          <a:p>
            <a:pPr algn="ctr"/>
            <a:r>
              <a:rPr lang="en-IN" sz="2000" b="1" dirty="0">
                <a:solidFill>
                  <a:schemeClr val="bg1"/>
                </a:solidFill>
              </a:rPr>
              <a:t>Contents page</a:t>
            </a:r>
          </a:p>
        </p:txBody>
      </p:sp>
      <p:sp>
        <p:nvSpPr>
          <p:cNvPr id="36" name="TextBox 35">
            <a:extLst>
              <a:ext uri="{FF2B5EF4-FFF2-40B4-BE49-F238E27FC236}">
                <a16:creationId xmlns:a16="http://schemas.microsoft.com/office/drawing/2014/main" id="{2EF7E062-0F02-D56B-E715-10121286A2F0}"/>
              </a:ext>
            </a:extLst>
          </p:cNvPr>
          <p:cNvSpPr txBox="1"/>
          <p:nvPr/>
        </p:nvSpPr>
        <p:spPr>
          <a:xfrm>
            <a:off x="1024760" y="1178719"/>
            <a:ext cx="10439530" cy="6555641"/>
          </a:xfrm>
          <a:prstGeom prst="rect">
            <a:avLst/>
          </a:prstGeom>
          <a:noFill/>
        </p:spPr>
        <p:txBody>
          <a:bodyPr wrap="square" rtlCol="0">
            <a:spAutoFit/>
          </a:bodyPr>
          <a:lstStyle/>
          <a:p>
            <a:pPr marL="228600" indent="-228600">
              <a:buFont typeface="Wingdings" panose="05000000000000000000" pitchFamily="2" charset="2"/>
              <a:buChar char="v"/>
            </a:pPr>
            <a:r>
              <a:rPr lang="en-IN" sz="1200" dirty="0"/>
              <a:t>Firewalls: </a:t>
            </a:r>
          </a:p>
          <a:p>
            <a:pPr lvl="1"/>
            <a:r>
              <a:rPr lang="en-IN" sz="1200" dirty="0"/>
              <a:t>• Types of firewalls   </a:t>
            </a:r>
          </a:p>
          <a:p>
            <a:pPr lvl="1"/>
            <a:r>
              <a:rPr lang="en-IN" sz="1200" dirty="0"/>
              <a:t>• Intrusion Detection Systems (IDS) and Intrusion Prevention Systems (IPS)</a:t>
            </a:r>
          </a:p>
          <a:p>
            <a:pPr marL="228600" indent="-228600">
              <a:buFont typeface="Wingdings" panose="05000000000000000000" pitchFamily="2" charset="2"/>
              <a:buChar char="v"/>
            </a:pPr>
            <a:r>
              <a:rPr lang="en-IN" sz="1200" dirty="0"/>
              <a:t>Cryptography:  </a:t>
            </a:r>
          </a:p>
          <a:p>
            <a:r>
              <a:rPr lang="en-IN" sz="1200" dirty="0"/>
              <a:t>	• Encryption algorithms (symmetric and asymmetric encryption)</a:t>
            </a:r>
          </a:p>
          <a:p>
            <a:r>
              <a:rPr lang="en-IN" sz="1200" dirty="0"/>
              <a:t>	• Digital signatures and certificates. 	</a:t>
            </a:r>
          </a:p>
          <a:p>
            <a:r>
              <a:rPr lang="en-IN" sz="1200" dirty="0"/>
              <a:t>	• Secure Sockets Layer (SSL) and Transport Layer Security (TLS) 	protocols. </a:t>
            </a:r>
          </a:p>
          <a:p>
            <a:endParaRPr lang="en-IN" sz="1200" dirty="0"/>
          </a:p>
          <a:p>
            <a:pPr marL="228600" indent="-228600">
              <a:buFont typeface="Wingdings" panose="05000000000000000000" pitchFamily="2" charset="2"/>
              <a:buChar char="v"/>
            </a:pPr>
            <a:r>
              <a:rPr lang="en-IN" sz="1200" dirty="0"/>
              <a:t>Virtual Private Networks (VPNs): </a:t>
            </a:r>
          </a:p>
          <a:p>
            <a:r>
              <a:rPr lang="en-IN" sz="1200" dirty="0"/>
              <a:t>	• VPN protocols</a:t>
            </a:r>
          </a:p>
          <a:p>
            <a:endParaRPr lang="en-IN" sz="1200" dirty="0"/>
          </a:p>
          <a:p>
            <a:pPr marL="228600" indent="-228600">
              <a:buFont typeface="Wingdings" panose="05000000000000000000" pitchFamily="2" charset="2"/>
              <a:buChar char="v"/>
            </a:pPr>
            <a:r>
              <a:rPr lang="en-IN" sz="1200" dirty="0"/>
              <a:t>Network Access Control (NAC): </a:t>
            </a:r>
          </a:p>
          <a:p>
            <a:r>
              <a:rPr lang="en-IN" sz="1200" dirty="0"/>
              <a:t>	• Authentication and authorization mechanisms. </a:t>
            </a:r>
          </a:p>
          <a:p>
            <a:r>
              <a:rPr lang="en-IN" sz="1200" dirty="0"/>
              <a:t>	• Network segmentation and zoning. </a:t>
            </a:r>
          </a:p>
          <a:p>
            <a:endParaRPr lang="en-IN" sz="1200" dirty="0"/>
          </a:p>
          <a:p>
            <a:pPr marL="228600" indent="-228600">
              <a:buFont typeface="Wingdings" panose="05000000000000000000" pitchFamily="2" charset="2"/>
              <a:buChar char="v"/>
            </a:pPr>
            <a:r>
              <a:rPr lang="en-IN" sz="1200" dirty="0"/>
              <a:t>Security Protocols: 	</a:t>
            </a:r>
          </a:p>
          <a:p>
            <a:pPr lvl="1"/>
            <a:r>
              <a:rPr lang="en-IN" sz="1200" dirty="0"/>
              <a:t>• Secure Shell (SSH) for secure remote access. 	</a:t>
            </a:r>
          </a:p>
          <a:p>
            <a:pPr lvl="1"/>
            <a:r>
              <a:rPr lang="en-IN" sz="1200" dirty="0"/>
              <a:t>• Domain Name System Security Extensions (DNSSEC).</a:t>
            </a:r>
          </a:p>
          <a:p>
            <a:endParaRPr lang="en-IN" sz="1200" dirty="0"/>
          </a:p>
          <a:p>
            <a:pPr marL="228600" indent="-228600">
              <a:buFont typeface="Wingdings" panose="05000000000000000000" pitchFamily="2" charset="2"/>
              <a:buChar char="v"/>
            </a:pPr>
            <a:r>
              <a:rPr lang="en-IN" sz="1200" dirty="0"/>
              <a:t>Wireless Network Security: </a:t>
            </a:r>
          </a:p>
          <a:p>
            <a:pPr lvl="1"/>
            <a:r>
              <a:rPr lang="en-IN" sz="1200" dirty="0"/>
              <a:t>• Wi-Fi security protocols (WPA, WPA2). </a:t>
            </a:r>
          </a:p>
          <a:p>
            <a:pPr lvl="1"/>
            <a:r>
              <a:rPr lang="en-IN" sz="1200" dirty="0"/>
              <a:t>• Wireless Intrusion Detection Systems (WIDS). </a:t>
            </a:r>
          </a:p>
          <a:p>
            <a:endParaRPr lang="en-IN" sz="1200" dirty="0"/>
          </a:p>
          <a:p>
            <a:pPr marL="228600" indent="-228600">
              <a:buFont typeface="Wingdings" panose="05000000000000000000" pitchFamily="2" charset="2"/>
              <a:buChar char="v"/>
            </a:pPr>
            <a:r>
              <a:rPr lang="en-IN" sz="1200" dirty="0"/>
              <a:t>Security in the Cloud:</a:t>
            </a:r>
          </a:p>
          <a:p>
            <a:pPr lvl="1"/>
            <a:r>
              <a:rPr lang="en-IN" sz="1200" dirty="0"/>
              <a:t>• Cloud security models (IaaS, PaaS, SaaS). </a:t>
            </a:r>
          </a:p>
          <a:p>
            <a:pPr lvl="1"/>
            <a:r>
              <a:rPr lang="en-IN" sz="1200" dirty="0"/>
              <a:t>• Data encryption in the cloud.</a:t>
            </a:r>
          </a:p>
          <a:p>
            <a:endParaRPr lang="en-IN" sz="1200" dirty="0"/>
          </a:p>
          <a:p>
            <a:pPr marL="228600" indent="-228600">
              <a:buFont typeface="Wingdings" panose="05000000000000000000" pitchFamily="2" charset="2"/>
              <a:buChar char="v"/>
            </a:pPr>
            <a:r>
              <a:rPr lang="en-IN" sz="1200" dirty="0"/>
              <a:t>Mobile Device Security: </a:t>
            </a:r>
          </a:p>
          <a:p>
            <a:pPr lvl="1"/>
            <a:r>
              <a:rPr lang="en-IN" sz="1200" dirty="0"/>
              <a:t>• Mobile device management (MDM). </a:t>
            </a:r>
          </a:p>
          <a:p>
            <a:endParaRPr lang="en-IN" sz="1200" dirty="0"/>
          </a:p>
          <a:p>
            <a:endParaRPr lang="en-IN" sz="1200" dirty="0"/>
          </a:p>
          <a:p>
            <a:pPr marL="228600" indent="-228600">
              <a:buFont typeface="Wingdings" panose="05000000000000000000" pitchFamily="2" charset="2"/>
              <a:buChar char="v"/>
            </a:pPr>
            <a:r>
              <a:rPr lang="en-IN" sz="1200" dirty="0"/>
              <a:t>Security in Internet of Things (IoT):</a:t>
            </a:r>
          </a:p>
          <a:p>
            <a:r>
              <a:rPr lang="en-IN" sz="1200" dirty="0"/>
              <a:t>	 • IoT device security. </a:t>
            </a:r>
          </a:p>
          <a:p>
            <a:r>
              <a:rPr lang="en-IN" sz="1200" dirty="0"/>
              <a:t>	• Network segmentation for IoT devices</a:t>
            </a:r>
          </a:p>
        </p:txBody>
      </p:sp>
      <p:cxnSp>
        <p:nvCxnSpPr>
          <p:cNvPr id="3" name="Straight Connector 2">
            <a:extLst>
              <a:ext uri="{FF2B5EF4-FFF2-40B4-BE49-F238E27FC236}">
                <a16:creationId xmlns:a16="http://schemas.microsoft.com/office/drawing/2014/main" id="{E86A3193-3EB6-62E4-8734-E34F0A7A0321}"/>
              </a:ext>
            </a:extLst>
          </p:cNvPr>
          <p:cNvCxnSpPr/>
          <p:nvPr/>
        </p:nvCxnSpPr>
        <p:spPr>
          <a:xfrm>
            <a:off x="3110230" y="1474470"/>
            <a:ext cx="7713980" cy="0"/>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8E3AF1A1-1CB3-04DA-B123-DF7A877641DD}"/>
              </a:ext>
            </a:extLst>
          </p:cNvPr>
          <p:cNvCxnSpPr>
            <a:cxnSpLocks/>
          </p:cNvCxnSpPr>
          <p:nvPr/>
        </p:nvCxnSpPr>
        <p:spPr>
          <a:xfrm>
            <a:off x="3623310" y="3352800"/>
            <a:ext cx="7200900"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94421D26-981A-73A8-9C73-8E3AA7729F3A}"/>
              </a:ext>
            </a:extLst>
          </p:cNvPr>
          <p:cNvCxnSpPr>
            <a:cxnSpLocks/>
          </p:cNvCxnSpPr>
          <p:nvPr/>
        </p:nvCxnSpPr>
        <p:spPr>
          <a:xfrm>
            <a:off x="6743700" y="1718310"/>
            <a:ext cx="4080510"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753A7B8-0E3B-6935-AC89-2DABC0AA5997}"/>
              </a:ext>
            </a:extLst>
          </p:cNvPr>
          <p:cNvCxnSpPr>
            <a:cxnSpLocks/>
          </p:cNvCxnSpPr>
          <p:nvPr/>
        </p:nvCxnSpPr>
        <p:spPr>
          <a:xfrm>
            <a:off x="6130290" y="2065020"/>
            <a:ext cx="4693920"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4206F152-0724-E9E6-F6E5-4A7AAB072406}"/>
              </a:ext>
            </a:extLst>
          </p:cNvPr>
          <p:cNvCxnSpPr>
            <a:cxnSpLocks/>
          </p:cNvCxnSpPr>
          <p:nvPr/>
        </p:nvCxnSpPr>
        <p:spPr>
          <a:xfrm>
            <a:off x="4090035" y="2251710"/>
            <a:ext cx="6734175"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910BC80-F8F4-6BDF-C5F1-9644C6340B96}"/>
              </a:ext>
            </a:extLst>
          </p:cNvPr>
          <p:cNvCxnSpPr>
            <a:cxnSpLocks/>
          </p:cNvCxnSpPr>
          <p:nvPr/>
        </p:nvCxnSpPr>
        <p:spPr>
          <a:xfrm>
            <a:off x="6862051" y="2404110"/>
            <a:ext cx="3962159"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7B8D2DC-FB31-9583-4641-AD63C80C7CF3}"/>
              </a:ext>
            </a:extLst>
          </p:cNvPr>
          <p:cNvCxnSpPr>
            <a:cxnSpLocks/>
          </p:cNvCxnSpPr>
          <p:nvPr/>
        </p:nvCxnSpPr>
        <p:spPr>
          <a:xfrm>
            <a:off x="2741930" y="2979420"/>
            <a:ext cx="808228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963411-96DE-3450-2E5C-F60D6C4AF8C2}"/>
              </a:ext>
            </a:extLst>
          </p:cNvPr>
          <p:cNvCxnSpPr>
            <a:cxnSpLocks/>
          </p:cNvCxnSpPr>
          <p:nvPr/>
        </p:nvCxnSpPr>
        <p:spPr>
          <a:xfrm>
            <a:off x="5109210" y="3505200"/>
            <a:ext cx="57150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7DA6904-115D-8751-1950-A3A1F04C776A}"/>
              </a:ext>
            </a:extLst>
          </p:cNvPr>
          <p:cNvCxnSpPr>
            <a:cxnSpLocks/>
          </p:cNvCxnSpPr>
          <p:nvPr/>
        </p:nvCxnSpPr>
        <p:spPr>
          <a:xfrm>
            <a:off x="4207510" y="3749040"/>
            <a:ext cx="66167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D36EADA-04AC-7582-79F3-9641C0F54B50}"/>
              </a:ext>
            </a:extLst>
          </p:cNvPr>
          <p:cNvCxnSpPr>
            <a:cxnSpLocks/>
          </p:cNvCxnSpPr>
          <p:nvPr/>
        </p:nvCxnSpPr>
        <p:spPr>
          <a:xfrm>
            <a:off x="4851400" y="4278630"/>
            <a:ext cx="597281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4506562-F9B6-1FFD-441D-6D4EBCD8AD5B}"/>
              </a:ext>
            </a:extLst>
          </p:cNvPr>
          <p:cNvCxnSpPr>
            <a:cxnSpLocks/>
          </p:cNvCxnSpPr>
          <p:nvPr/>
        </p:nvCxnSpPr>
        <p:spPr>
          <a:xfrm>
            <a:off x="5363210" y="4511040"/>
            <a:ext cx="54610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2CD54EC-90CC-5DCD-B51D-AFF1714941CF}"/>
              </a:ext>
            </a:extLst>
          </p:cNvPr>
          <p:cNvCxnSpPr>
            <a:cxnSpLocks/>
          </p:cNvCxnSpPr>
          <p:nvPr/>
        </p:nvCxnSpPr>
        <p:spPr>
          <a:xfrm>
            <a:off x="4372610" y="5006340"/>
            <a:ext cx="64516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4812A41-616A-5FC5-859E-DE6F9D9E2139}"/>
              </a:ext>
            </a:extLst>
          </p:cNvPr>
          <p:cNvCxnSpPr>
            <a:cxnSpLocks/>
          </p:cNvCxnSpPr>
          <p:nvPr/>
        </p:nvCxnSpPr>
        <p:spPr>
          <a:xfrm>
            <a:off x="4851400" y="5261610"/>
            <a:ext cx="597281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A294D45-10E0-2E06-0732-495D19A630EA}"/>
              </a:ext>
            </a:extLst>
          </p:cNvPr>
          <p:cNvCxnSpPr>
            <a:cxnSpLocks/>
          </p:cNvCxnSpPr>
          <p:nvPr/>
        </p:nvCxnSpPr>
        <p:spPr>
          <a:xfrm>
            <a:off x="4608830" y="5768340"/>
            <a:ext cx="621538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D0B91DA-5CA3-C59A-984E-18AEA9039A68}"/>
              </a:ext>
            </a:extLst>
          </p:cNvPr>
          <p:cNvCxnSpPr>
            <a:cxnSpLocks/>
          </p:cNvCxnSpPr>
          <p:nvPr/>
        </p:nvCxnSpPr>
        <p:spPr>
          <a:xfrm>
            <a:off x="3830320" y="5943600"/>
            <a:ext cx="7016750"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59E03B0-8A4D-BE9D-A8E3-B69939C3980B}"/>
              </a:ext>
            </a:extLst>
          </p:cNvPr>
          <p:cNvCxnSpPr>
            <a:cxnSpLocks/>
          </p:cNvCxnSpPr>
          <p:nvPr/>
        </p:nvCxnSpPr>
        <p:spPr>
          <a:xfrm>
            <a:off x="4154170" y="6507480"/>
            <a:ext cx="667004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30B6B6E-7D02-F12E-0E19-16E3D6DFC683}"/>
              </a:ext>
            </a:extLst>
          </p:cNvPr>
          <p:cNvCxnSpPr>
            <a:cxnSpLocks/>
          </p:cNvCxnSpPr>
          <p:nvPr/>
        </p:nvCxnSpPr>
        <p:spPr>
          <a:xfrm>
            <a:off x="3184525" y="7208520"/>
            <a:ext cx="7639685"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8B8F705-8448-69AB-B53A-CDF36E31085F}"/>
              </a:ext>
            </a:extLst>
          </p:cNvPr>
          <p:cNvCxnSpPr>
            <a:cxnSpLocks/>
          </p:cNvCxnSpPr>
          <p:nvPr/>
        </p:nvCxnSpPr>
        <p:spPr>
          <a:xfrm>
            <a:off x="4406900" y="7418070"/>
            <a:ext cx="6417310"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0836323-E29F-1B6F-3789-2DB8B3874210}"/>
              </a:ext>
            </a:extLst>
          </p:cNvPr>
          <p:cNvCxnSpPr>
            <a:cxnSpLocks/>
          </p:cNvCxnSpPr>
          <p:nvPr/>
        </p:nvCxnSpPr>
        <p:spPr>
          <a:xfrm>
            <a:off x="3184525" y="7208520"/>
            <a:ext cx="6215380" cy="0"/>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898548EC-4230-C646-2294-60DCEBB3B58B}"/>
              </a:ext>
            </a:extLst>
          </p:cNvPr>
          <p:cNvSpPr txBox="1"/>
          <p:nvPr/>
        </p:nvSpPr>
        <p:spPr>
          <a:xfrm>
            <a:off x="4713605" y="539690"/>
            <a:ext cx="3124200" cy="400110"/>
          </a:xfrm>
          <a:prstGeom prst="rect">
            <a:avLst/>
          </a:prstGeom>
          <a:solidFill>
            <a:schemeClr val="tx1"/>
          </a:solidFill>
          <a:ln>
            <a:solidFill>
              <a:schemeClr val="bg1"/>
            </a:solidFill>
          </a:ln>
        </p:spPr>
        <p:txBody>
          <a:bodyPr wrap="square" rtlCol="0">
            <a:spAutoFit/>
          </a:bodyPr>
          <a:lstStyle/>
          <a:p>
            <a:pPr algn="ctr"/>
            <a:r>
              <a:rPr lang="en-IN" sz="2000" b="1" dirty="0">
                <a:solidFill>
                  <a:schemeClr val="bg1"/>
                </a:solidFill>
              </a:rPr>
              <a:t>Contents page</a:t>
            </a:r>
          </a:p>
        </p:txBody>
      </p:sp>
    </p:spTree>
    <p:extLst>
      <p:ext uri="{BB962C8B-B14F-4D97-AF65-F5344CB8AC3E}">
        <p14:creationId xmlns:p14="http://schemas.microsoft.com/office/powerpoint/2010/main" val="4126468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628224" y="362777"/>
            <a:ext cx="7477601" cy="1666399"/>
          </a:xfrm>
          <a:prstGeom prst="rect">
            <a:avLst/>
          </a:prstGeom>
          <a:noFill/>
          <a:ln/>
        </p:spPr>
        <p:txBody>
          <a:bodyPr wrap="square" rtlCol="0" anchor="t"/>
          <a:lstStyle/>
          <a:p>
            <a:pPr marL="685800" indent="-685800">
              <a:lnSpc>
                <a:spcPts val="6561"/>
              </a:lnSpc>
              <a:buFont typeface="Arial" panose="020B0604020202020204" pitchFamily="34" charset="0"/>
              <a:buChar char="•"/>
            </a:pPr>
            <a:r>
              <a:rPr lang="en-US" sz="5249" dirty="0">
                <a:solidFill>
                  <a:srgbClr val="8C6247"/>
                </a:solidFill>
                <a:latin typeface="Lora" pitchFamily="34" charset="0"/>
                <a:ea typeface="Lora" pitchFamily="34" charset="-122"/>
                <a:cs typeface="Lora" pitchFamily="34" charset="-120"/>
              </a:rPr>
              <a:t>Exploring Network Security: Firewalls</a:t>
            </a:r>
            <a:endParaRPr lang="en-US" sz="5249" dirty="0">
              <a:solidFill>
                <a:srgbClr val="8C6247"/>
              </a:solidFill>
            </a:endParaRPr>
          </a:p>
        </p:txBody>
      </p:sp>
      <p:sp>
        <p:nvSpPr>
          <p:cNvPr id="6" name="Text 3"/>
          <p:cNvSpPr/>
          <p:nvPr/>
        </p:nvSpPr>
        <p:spPr>
          <a:xfrm>
            <a:off x="6791875" y="3131867"/>
            <a:ext cx="7477601" cy="2611012"/>
          </a:xfrm>
          <a:prstGeom prst="rect">
            <a:avLst/>
          </a:prstGeom>
          <a:noFill/>
          <a:ln/>
        </p:spPr>
        <p:txBody>
          <a:bodyPr wrap="square" rtlCol="0" anchor="t"/>
          <a:lstStyle/>
          <a:p>
            <a:pPr>
              <a:lnSpc>
                <a:spcPts val="2799"/>
              </a:lnSpc>
            </a:pPr>
            <a:r>
              <a:rPr lang="en-US" sz="2000" i="1" dirty="0">
                <a:solidFill>
                  <a:schemeClr val="tx1">
                    <a:lumMod val="65000"/>
                    <a:lumOff val="35000"/>
                  </a:schemeClr>
                </a:solidFill>
                <a:latin typeface="High Tower Text" panose="02040502050506030303" pitchFamily="18" charset="0"/>
              </a:rPr>
              <a:t>Firewalls play a crucial role in network security by protecting against unauthorized access. In this presentation, we'll explore different types of firewalls and discuss intrusion detection and prevention systems.</a:t>
            </a:r>
          </a:p>
          <a:p>
            <a:pPr marL="0" indent="0">
              <a:lnSpc>
                <a:spcPts val="2799"/>
              </a:lnSpc>
              <a:buNone/>
            </a:pPr>
            <a:r>
              <a:rPr lang="en-US" sz="2000" i="1" dirty="0">
                <a:solidFill>
                  <a:schemeClr val="tx1">
                    <a:lumMod val="65000"/>
                    <a:lumOff val="35000"/>
                  </a:schemeClr>
                </a:solidFill>
                <a:latin typeface="High Tower Text" panose="02040502050506030303" pitchFamily="18" charset="0"/>
                <a:ea typeface="Source Sans Pro" pitchFamily="34" charset="-122"/>
                <a:cs typeface="Source Sans Pro" pitchFamily="34" charset="-120"/>
              </a:rPr>
              <a:t>Learn about different types of firewalls and why they are essential to the security of your network. Dive deep into Intrusion Detection Systems (IDS) and Intrusion Prevention Systems (IPS) and find out how they can help protect against threats.</a:t>
            </a:r>
            <a:endParaRPr lang="en-US" sz="2000" i="1" dirty="0">
              <a:solidFill>
                <a:schemeClr val="tx1">
                  <a:lumMod val="65000"/>
                  <a:lumOff val="35000"/>
                </a:schemeClr>
              </a:solidFill>
              <a:latin typeface="High Tower Text" panose="020405020505060303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783</TotalTime>
  <Words>3187</Words>
  <Application>Microsoft Office PowerPoint</Application>
  <PresentationFormat>Custom</PresentationFormat>
  <Paragraphs>177</Paragraphs>
  <Slides>24</Slides>
  <Notes>6</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24</vt:i4>
      </vt:variant>
    </vt:vector>
  </HeadingPairs>
  <TitlesOfParts>
    <vt:vector size="53" baseType="lpstr">
      <vt:lpstr>Aptos Narrow</vt:lpstr>
      <vt:lpstr>Arial</vt:lpstr>
      <vt:lpstr>Arial Rounded MT Bold</vt:lpstr>
      <vt:lpstr>Bahnschrift Light</vt:lpstr>
      <vt:lpstr>Baskerville Old Face</vt:lpstr>
      <vt:lpstr>Calibri</vt:lpstr>
      <vt:lpstr>Engravers MT</vt:lpstr>
      <vt:lpstr>Georgia</vt:lpstr>
      <vt:lpstr>Gill Sans MT</vt:lpstr>
      <vt:lpstr>High Tower Text</vt:lpstr>
      <vt:lpstr>IBM Plex Sans</vt:lpstr>
      <vt:lpstr>Libre Baskerville</vt:lpstr>
      <vt:lpstr>Lora</vt:lpstr>
      <vt:lpstr>MuseoSans</vt:lpstr>
      <vt:lpstr>Noto Sans</vt:lpstr>
      <vt:lpstr>Nunito</vt:lpstr>
      <vt:lpstr>Raleway</vt:lpstr>
      <vt:lpstr>Roboto</vt:lpstr>
      <vt:lpstr>Sarabun</vt:lpstr>
      <vt:lpstr>Sitka Small Semibold</vt:lpstr>
      <vt:lpstr>Sitka Subheading Semibold</vt:lpstr>
      <vt:lpstr>Sitka Text</vt:lpstr>
      <vt:lpstr>Source Sans Pro</vt:lpstr>
      <vt:lpstr>Tahoma</vt:lpstr>
      <vt:lpstr>Trebuchet MS</vt:lpstr>
      <vt:lpstr>urbane</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rajibulm361@gmail.com</cp:lastModifiedBy>
  <cp:revision>1</cp:revision>
  <dcterms:created xsi:type="dcterms:W3CDTF">2023-12-29T20:02:57Z</dcterms:created>
  <dcterms:modified xsi:type="dcterms:W3CDTF">2024-01-04T17:35:40Z</dcterms:modified>
</cp:coreProperties>
</file>